
<file path=[Content_Types].xml><?xml version="1.0" encoding="utf-8"?>
<Types xmlns="http://schemas.openxmlformats.org/package/2006/content-types">
  <Default Extension="rels" ContentType="application/vnd.openxmlformats-package.relationships+xml"/>
  <Default Extension="xml" ContentType="application/xml"/>
  <Default Extension="mp4" ContentType="video/mp4"/>
  <Default Extension="png" ContentType="image/png"/>
  <Default Extension="jpeg" ContentType="image/jpeg"/>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1.xml" ContentType="application/vnd.openxmlformats-officedocument.theme+xml"/>
  <Override PartName="/ppt/notesMasters/notesMaster1.xml" ContentType="application/vnd.openxmlformats-officedocument.presentationml.notesMaster+xml"/>
  <Override PartName="/ppt/theme/theme2.xml" ContentType="application/vnd.openxmlformats-officedocument.theme+xml"/>
  <Override PartName="/ppt/slides/slide1.xml" ContentType="application/vnd.openxmlformats-officedocument.presentationml.slide+xml"/>
  <Override PartName="/ppt/notesSlides/notesSlide1.xml" ContentType="application/vnd.openxmlformats-officedocument.presentationml.notes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Slides/notesSlide2.xml" ContentType="application/vnd.openxmlformats-officedocument.presentationml.notesSlide+xml"/>
  <Override PartName="/ppt/slides/slide15.xml" ContentType="application/vnd.openxmlformats-officedocument.presentationml.slide+xml"/>
  <Override PartName="/ppt/notesSlides/notesSlide3.xml" ContentType="application/vnd.openxmlformats-officedocument.presentationml.notesSlide+xml"/>
  <Override PartName="/ppt/tableStyles.xml" ContentType="application/vnd.openxmlformats-officedocument.presentationml.tableStyles+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officeDocument/2006/relationships/extended-properties" Target="docProps/app.xml"/><Relationship Id="rId3" Type="http://schemas.openxmlformats.org/package/2006/relationships/metadata/core-properties" Target="docProps/core.xml"/><Relationship Id="rId4" Type="http://schemas.openxmlformats.org/officeDocument/2006/relationships/custom-properties" Target="docProps/custom.xml"/></Relationships>
</file>

<file path=ppt/presentation.xml><?xml version="1.0" encoding="utf-8"?>
<p:presentation xmlns:p="http://schemas.openxmlformats.org/presentationml/2006/main" xmlns:r="http://schemas.openxmlformats.org/officeDocument/2006/relationships" xmlns:a="http://schemas.openxmlformats.org/drawingml/2006/main">
  <p:sldMasterIdLst>
    <p:sldMasterId id="2147483648" r:id="rId1"/>
  </p:sldMasterIdLst>
  <p:notesMasterIdLst>
    <p:notesMasterId r:id="rId2"/>
  </p:notesMasterIdLst>
  <p:sldIdLst>
    <p:sldId id="257" r:id="rId3"/>
    <p:sldId id="258" r:id="rId4"/>
    <p:sldId id="259" r:id="rId5"/>
    <p:sldId id="260" r:id="rId6"/>
    <p:sldId id="261" r:id="rId7"/>
    <p:sldId id="262" r:id="rId8"/>
    <p:sldId id="263" r:id="rId9"/>
    <p:sldId id="264" r:id="rId10"/>
    <p:sldId id="265" r:id="rId11"/>
    <p:sldId id="266" r:id="rId12"/>
    <p:sldId id="268" r:id="rId13"/>
    <p:sldId id="269" r:id="rId14"/>
    <p:sldId id="270" r:id="rId15"/>
    <p:sldId id="271" r:id="rId16"/>
    <p:sldId id="272" r:id="rId17"/>
  </p:sldIdLst>
  <p:sldSz type="screen16x9" cy="6858000" cx="12192000"/>
  <p:notesSz cx="6858000" cy="9144000"/>
  <p:defaultTextStyle>
    <a:defPPr>
      <a:defRPr lang="zh-CN"/>
    </a:defPPr>
    <a:lvl1pPr algn="l" defTabSz="914400" eaLnBrk="1" hangingPunct="1" latinLnBrk="0" marL="0" rtl="0">
      <a:defRPr sz="1800" kern="1200">
        <a:solidFill>
          <a:schemeClr val="tx1"/>
        </a:solidFill>
        <a:latin typeface="+mn-lt"/>
        <a:ea typeface="+mn-ea"/>
        <a:cs typeface="+mn-cs"/>
      </a:defRPr>
    </a:lvl1pPr>
    <a:lvl2pPr algn="l" defTabSz="914400" eaLnBrk="1" hangingPunct="1" latinLnBrk="0" marL="457200" rtl="0">
      <a:defRPr sz="1800" kern="1200">
        <a:solidFill>
          <a:schemeClr val="tx1"/>
        </a:solidFill>
        <a:latin typeface="+mn-lt"/>
        <a:ea typeface="+mn-ea"/>
        <a:cs typeface="+mn-cs"/>
      </a:defRPr>
    </a:lvl2pPr>
    <a:lvl3pPr algn="l" defTabSz="914400" eaLnBrk="1" hangingPunct="1" latinLnBrk="0" marL="914400" rtl="0">
      <a:defRPr sz="1800" kern="1200">
        <a:solidFill>
          <a:schemeClr val="tx1"/>
        </a:solidFill>
        <a:latin typeface="+mn-lt"/>
        <a:ea typeface="+mn-ea"/>
        <a:cs typeface="+mn-cs"/>
      </a:defRPr>
    </a:lvl3pPr>
    <a:lvl4pPr algn="l" defTabSz="914400" eaLnBrk="1" hangingPunct="1" latinLnBrk="0" marL="1371600" rtl="0">
      <a:defRPr sz="1800" kern="1200">
        <a:solidFill>
          <a:schemeClr val="tx1"/>
        </a:solidFill>
        <a:latin typeface="+mn-lt"/>
        <a:ea typeface="+mn-ea"/>
        <a:cs typeface="+mn-cs"/>
      </a:defRPr>
    </a:lvl4pPr>
    <a:lvl5pPr algn="l" defTabSz="914400" eaLnBrk="1" hangingPunct="1" latinLnBrk="0" marL="1828800" rtl="0">
      <a:defRPr sz="1800" kern="1200">
        <a:solidFill>
          <a:schemeClr val="tx1"/>
        </a:solidFill>
        <a:latin typeface="+mn-lt"/>
        <a:ea typeface="+mn-ea"/>
        <a:cs typeface="+mn-cs"/>
      </a:defRPr>
    </a:lvl5pPr>
    <a:lvl6pPr algn="l" defTabSz="914400" eaLnBrk="1" hangingPunct="1" latinLnBrk="0" marL="2286000" rtl="0">
      <a:defRPr sz="1800" kern="1200">
        <a:solidFill>
          <a:schemeClr val="tx1"/>
        </a:solidFill>
        <a:latin typeface="+mn-lt"/>
        <a:ea typeface="+mn-ea"/>
        <a:cs typeface="+mn-cs"/>
      </a:defRPr>
    </a:lvl6pPr>
    <a:lvl7pPr algn="l" defTabSz="914400" eaLnBrk="1" hangingPunct="1" latinLnBrk="0" marL="2743200" rtl="0">
      <a:defRPr sz="1800" kern="1200">
        <a:solidFill>
          <a:schemeClr val="tx1"/>
        </a:solidFill>
        <a:latin typeface="+mn-lt"/>
        <a:ea typeface="+mn-ea"/>
        <a:cs typeface="+mn-cs"/>
      </a:defRPr>
    </a:lvl7pPr>
    <a:lvl8pPr algn="l" defTabSz="914400" eaLnBrk="1" hangingPunct="1" latinLnBrk="0" marL="3200400" rtl="0">
      <a:defRPr sz="1800" kern="1200">
        <a:solidFill>
          <a:schemeClr val="tx1"/>
        </a:solidFill>
        <a:latin typeface="+mn-lt"/>
        <a:ea typeface="+mn-ea"/>
        <a:cs typeface="+mn-cs"/>
      </a:defRPr>
    </a:lvl8pPr>
    <a:lvl9pPr algn="l" defTabSz="914400" eaLnBrk="1" hangingPunct="1" latinLnBrk="0" marL="3657600" rtl="0">
      <a:defRPr sz="1800" kern="1200">
        <a:solidFill>
          <a:schemeClr val="tx1"/>
        </a:solidFill>
        <a:latin typeface="+mn-lt"/>
        <a:ea typeface="+mn-ea"/>
        <a:cs typeface="+mn-cs"/>
      </a:defRPr>
    </a:lvl9pPr>
  </p:defaultTextStyle>
</p:presentation>
</file>

<file path=ppt/commentAuthors.xml><?xml version="1.0" encoding="utf-8"?>
<p:cmAuthorLst xmlns:p="http://schemas.openxmlformats.org/presentationml/2006/main" xmlns:r="http://schemas.openxmlformats.org/officeDocument/2006/relationships" xmlns:a="http://schemas.openxmlformats.org/drawingml/2006/main">
  <p:cmAuthor id="1" name="ADMINIBM" initials="A" lastIdx="8" clrIdx="0"/>
  <p:cmAuthor id="2" name="黄凯悦" initials="黄凯悦" lastIdx="4" clrIdx="1"/>
</p:cmAuthorLst>
</file>

<file path=ppt/presProps.xml><?xml version="1.0" encoding="utf-8"?>
<p:presentationPr xmlns:p="http://schemas.openxmlformats.org/presentationml/2006/main" xmlns:r="http://schemas.openxmlformats.org/officeDocument/2006/relationships" xmlns:a="http://schemas.openxmlformats.org/drawingml/2006/main">
  <p:clrMru>
    <a:srgbClr val="0017C0"/>
    <a:srgbClr val="0D1E3E"/>
    <a:srgbClr val="1086FC"/>
    <a:srgbClr val="F0F0F0"/>
    <a:srgbClr val="26124C"/>
    <a:srgbClr val="012238"/>
    <a:srgbClr val="000928"/>
    <a:srgbClr val="13191F"/>
    <a:srgbClr val="0000C4"/>
    <a:srgbClr val="153354"/>
  </p:clrMru>
</p:presentationPr>
</file>

<file path=ppt/tableStyles.xml><?xml version="1.0" encoding="utf-8"?>
<a:tblStyleLst xmlns:a="http://schemas.openxmlformats.org/drawingml/2006/main" def="{5C22544A-7EE6-4342-B048-85BDC9FD1C3A}"/>
</file>

<file path=ppt/viewProps.xml><?xml version="1.0" encoding="utf-8"?>
<p:viewPr xmlns:p="http://schemas.openxmlformats.org/presentationml/2006/main" xmlns:r="http://schemas.openxmlformats.org/officeDocument/2006/relationships" xmlns:a="http://schemas.openxmlformats.org/drawingml/2006/main">
  <p:normalViewPr horzBarState="maximized">
    <p:restoredLeft sz="24821" autoAdjust="0"/>
    <p:restoredTop sz="93467" autoAdjust="0"/>
  </p:normalViewPr>
  <p:slideViewPr>
    <p:cSldViewPr showGuides="1" snapToGrid="0">
      <p:cViewPr varScale="1">
        <p:scale>
          <a:sx n="59" d="100"/>
          <a:sy n="59" d="100"/>
        </p:scale>
        <p:origin x="588" y="56"/>
      </p:cViewPr>
      <p:guideLst>
        <p:guide pos="7281"/>
        <p:guide orient="horz" pos="363"/>
      </p:guideLst>
    </p:cSldViewPr>
  </p:slideViewPr>
  <p:notesTextViewPr>
    <p:cViewPr>
      <p:scale>
        <a:sx n="50" d="100"/>
        <a:sy n="50" d="100"/>
      </p:scale>
      <p:origin x="0" y="0"/>
    </p:cViewPr>
  </p:notesTextViewPr>
  <p:sorterViewPr>
    <p:cViewPr>
      <p:scale>
        <a:sx n="100" d="100"/>
        <a:sy n="100" d="100"/>
      </p:scale>
      <p:origin x="0" y="-2776"/>
    </p:cViewPr>
  </p:sorter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notesMaster" Target="notesMasters/notesMaster1.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tableStyles" Target="tableStyles.xml"/><Relationship Id="rId19" Type="http://schemas.openxmlformats.org/officeDocument/2006/relationships/presProps" Target="presProps.xml"/><Relationship Id="rId20" Type="http://schemas.openxmlformats.org/officeDocument/2006/relationships/viewProps" Target="viewProps.xml"/><Relationship Id="rId21" Type="http://schemas.openxmlformats.org/officeDocument/2006/relationships/commentAuthors" Target="commentAuthors.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84" name=""/>
        <p:cNvGrpSpPr/>
        <p:nvPr/>
      </p:nvGrpSpPr>
      <p:grpSpPr>
        <a:xfrm>
          <a:off x="0" y="0"/>
          <a:ext cx="0" cy="0"/>
          <a:chOff x="0" y="0"/>
          <a:chExt cx="0" cy="0"/>
        </a:xfrm>
      </p:grpSpPr>
      <p:sp>
        <p:nvSpPr>
          <p:cNvPr id="1048926" name="页眉占位符 1"/>
          <p:cNvSpPr/>
          <p:nvPr>
            <p:ph type="hdr" sz="quarter"/>
          </p:nvPr>
        </p:nvSpPr>
        <p:spPr>
          <a:xfrm>
            <a:off x="0" y="0"/>
            <a:ext cx="2971800" cy="458788"/>
          </a:xfrm>
          <a:prstGeom prst="rect"/>
        </p:spPr>
        <p:txBody>
          <a:bodyPr bIns="45720" lIns="91440" rIns="91440" rtlCol="0" tIns="45720" vert="horz"/>
          <a:lstStyle>
            <a:lvl1pPr algn="l">
              <a:defRPr sz="1200"/>
            </a:lvl1pPr>
          </a:lstStyle>
          <a:p>
            <a:endParaRPr altLang="en-US" lang="zh-CN"/>
          </a:p>
        </p:txBody>
      </p:sp>
      <p:sp>
        <p:nvSpPr>
          <p:cNvPr id="1048927" name="日期占位符 2"/>
          <p:cNvSpPr/>
          <p:nvPr>
            <p:ph type="dt" idx="1"/>
          </p:nvPr>
        </p:nvSpPr>
        <p:spPr>
          <a:xfrm>
            <a:off x="3884613" y="0"/>
            <a:ext cx="2971800" cy="458788"/>
          </a:xfrm>
          <a:prstGeom prst="rect"/>
        </p:spPr>
        <p:txBody>
          <a:bodyPr bIns="45720" lIns="91440" rIns="91440" rtlCol="0" tIns="45720" vert="horz"/>
          <a:lstStyle>
            <a:lvl1pPr algn="r">
              <a:defRPr sz="1200"/>
            </a:lvl1pPr>
          </a:lstStyle>
          <a:p>
            <a:fld id="{C5714F1D-0751-40D5-AE00-BE011953B260}" type="datetimeFigureOut">
              <a:rPr altLang="en-US" lang="zh-CN" smtClean="0"/>
            </a:fld>
            <a:endParaRPr altLang="en-US" lang="zh-CN"/>
          </a:p>
        </p:txBody>
      </p:sp>
      <p:sp>
        <p:nvSpPr>
          <p:cNvPr id="1048928" name="幻灯片图像占位符 3"/>
          <p:cNvSpPr/>
          <p:nvPr>
            <p:ph type="sldImg" idx="2"/>
          </p:nvPr>
        </p:nvSpPr>
        <p:spPr>
          <a:xfrm>
            <a:off x="685800" y="1143000"/>
            <a:ext cx="5486400" cy="3086100"/>
          </a:xfrm>
          <a:prstGeom prst="rect"/>
          <a:noFill/>
          <a:ln w="12700">
            <a:solidFill>
              <a:prstClr val="black"/>
            </a:solidFill>
          </a:ln>
        </p:spPr>
        <p:txBody>
          <a:bodyPr anchor="ctr" bIns="45720" lIns="91440" rIns="91440" rtlCol="0" tIns="45720" vert="horz"/>
          <a:p>
            <a:endParaRPr altLang="en-US" lang="zh-CN"/>
          </a:p>
        </p:txBody>
      </p:sp>
      <p:sp>
        <p:nvSpPr>
          <p:cNvPr id="1048929" name="备注占位符 4"/>
          <p:cNvSpPr/>
          <p:nvPr>
            <p:ph type="body" sz="quarter" idx="3"/>
          </p:nvPr>
        </p:nvSpPr>
        <p:spPr>
          <a:xfrm>
            <a:off x="685800" y="4400550"/>
            <a:ext cx="5486400" cy="3600450"/>
          </a:xfrm>
          <a:prstGeom prst="rect"/>
        </p:spPr>
        <p:txBody>
          <a:bodyPr bIns="45720" lIns="91440" rIns="91440" rtlCol="0" tIns="45720" vert="horz"/>
          <a:p>
            <a:pPr lvl="0"/>
            <a:r>
              <a:rPr altLang="en-US" lang="zh-CN"/>
              <a:t>单击此处编辑母版文本样式</a:t>
            </a:r>
            <a:endParaRPr altLang="en-US" lang="zh-CN"/>
          </a:p>
          <a:p>
            <a:pPr lvl="1"/>
            <a:r>
              <a:rPr altLang="en-US" lang="zh-CN"/>
              <a:t>二级</a:t>
            </a:r>
            <a:endParaRPr altLang="en-US" lang="zh-CN"/>
          </a:p>
          <a:p>
            <a:pPr lvl="2"/>
            <a:r>
              <a:rPr altLang="en-US" lang="zh-CN"/>
              <a:t>三级</a:t>
            </a:r>
            <a:endParaRPr altLang="en-US" lang="zh-CN"/>
          </a:p>
          <a:p>
            <a:pPr lvl="3"/>
            <a:r>
              <a:rPr altLang="en-US" lang="zh-CN"/>
              <a:t>四级</a:t>
            </a:r>
            <a:endParaRPr altLang="en-US" lang="zh-CN"/>
          </a:p>
          <a:p>
            <a:pPr lvl="4"/>
            <a:r>
              <a:rPr altLang="en-US" lang="zh-CN"/>
              <a:t>五级</a:t>
            </a:r>
            <a:endParaRPr altLang="en-US" lang="zh-CN"/>
          </a:p>
        </p:txBody>
      </p:sp>
      <p:sp>
        <p:nvSpPr>
          <p:cNvPr id="1048930" name="页脚占位符 5"/>
          <p:cNvSpPr/>
          <p:nvPr>
            <p:ph type="ftr" sz="quarter" idx="4"/>
          </p:nvPr>
        </p:nvSpPr>
        <p:spPr>
          <a:xfrm>
            <a:off x="0" y="8685213"/>
            <a:ext cx="2971800" cy="458787"/>
          </a:xfrm>
          <a:prstGeom prst="rect"/>
        </p:spPr>
        <p:txBody>
          <a:bodyPr anchor="b" bIns="45720" lIns="91440" rIns="91440" rtlCol="0" tIns="45720" vert="horz"/>
          <a:lstStyle>
            <a:lvl1pPr algn="l">
              <a:defRPr sz="1200"/>
            </a:lvl1pPr>
          </a:lstStyle>
          <a:p>
            <a:endParaRPr altLang="en-US" lang="zh-CN"/>
          </a:p>
        </p:txBody>
      </p:sp>
      <p:sp>
        <p:nvSpPr>
          <p:cNvPr id="1048931" name="灯片编号占位符 6"/>
          <p:cNvSpPr/>
          <p:nvPr>
            <p:ph type="sldNum" sz="quarter" idx="5"/>
          </p:nvPr>
        </p:nvSpPr>
        <p:spPr>
          <a:xfrm>
            <a:off x="3884613" y="8685213"/>
            <a:ext cx="2971800" cy="458787"/>
          </a:xfrm>
          <a:prstGeom prst="rect"/>
        </p:spPr>
        <p:txBody>
          <a:bodyPr anchor="b" bIns="45720" lIns="91440" rIns="91440" rtlCol="0" tIns="45720" vert="horz"/>
          <a:lstStyle>
            <a:lvl1pPr algn="r">
              <a:defRPr sz="1200"/>
            </a:lvl1pPr>
          </a:lstStyle>
          <a:p>
            <a:fld id="{AABEC038-6C6B-47C6-9C4F-3A985055FA9B}" type="slidenum">
              <a:rPr altLang="en-US" lang="zh-CN" smtClean="0"/>
            </a:fld>
            <a:endParaRPr altLang="en-US" lang="zh-CN"/>
          </a:p>
        </p:txBody>
      </p:sp>
    </p:spTree>
  </p:cSld>
  <p:clrMap accent1="accent1" accent2="accent2" accent3="accent3" accent4="accent4" accent5="accent5" accent6="accent6" bg1="lt1" bg2="lt2" tx1="dk1" tx2="dk2" hlink="hlink" folHlink="folHlink"/>
  <p:notesStyle>
    <a:lvl1pPr algn="l" defTabSz="914400" eaLnBrk="1" hangingPunct="1" latinLnBrk="0" marL="0" rtl="0">
      <a:defRPr sz="1200" kern="1200">
        <a:solidFill>
          <a:schemeClr val="tx1"/>
        </a:solidFill>
        <a:latin typeface="+mn-lt"/>
        <a:ea typeface="+mn-ea"/>
        <a:cs typeface="+mn-cs"/>
      </a:defRPr>
    </a:lvl1pPr>
    <a:lvl2pPr algn="l" defTabSz="914400" eaLnBrk="1" hangingPunct="1" latinLnBrk="0" marL="457200" rtl="0">
      <a:defRPr sz="1200" kern="1200">
        <a:solidFill>
          <a:schemeClr val="tx1"/>
        </a:solidFill>
        <a:latin typeface="+mn-lt"/>
        <a:ea typeface="+mn-ea"/>
        <a:cs typeface="+mn-cs"/>
      </a:defRPr>
    </a:lvl2pPr>
    <a:lvl3pPr algn="l" defTabSz="914400" eaLnBrk="1" hangingPunct="1" latinLnBrk="0" marL="914400" rtl="0">
      <a:defRPr sz="1200" kern="1200">
        <a:solidFill>
          <a:schemeClr val="tx1"/>
        </a:solidFill>
        <a:latin typeface="+mn-lt"/>
        <a:ea typeface="+mn-ea"/>
        <a:cs typeface="+mn-cs"/>
      </a:defRPr>
    </a:lvl3pPr>
    <a:lvl4pPr algn="l" defTabSz="914400" eaLnBrk="1" hangingPunct="1" latinLnBrk="0" marL="1371600" rtl="0">
      <a:defRPr sz="1200" kern="1200">
        <a:solidFill>
          <a:schemeClr val="tx1"/>
        </a:solidFill>
        <a:latin typeface="+mn-lt"/>
        <a:ea typeface="+mn-ea"/>
        <a:cs typeface="+mn-cs"/>
      </a:defRPr>
    </a:lvl4pPr>
    <a:lvl5pPr algn="l" defTabSz="914400" eaLnBrk="1" hangingPunct="1" latinLnBrk="0" marL="1828800" rtl="0">
      <a:defRPr sz="1200" kern="1200">
        <a:solidFill>
          <a:schemeClr val="tx1"/>
        </a:solidFill>
        <a:latin typeface="+mn-lt"/>
        <a:ea typeface="+mn-ea"/>
        <a:cs typeface="+mn-cs"/>
      </a:defRPr>
    </a:lvl5pPr>
    <a:lvl6pPr algn="l" defTabSz="914400" eaLnBrk="1" hangingPunct="1" latinLnBrk="0" marL="2286000" rtl="0">
      <a:defRPr sz="1200" kern="1200">
        <a:solidFill>
          <a:schemeClr val="tx1"/>
        </a:solidFill>
        <a:latin typeface="+mn-lt"/>
        <a:ea typeface="+mn-ea"/>
        <a:cs typeface="+mn-cs"/>
      </a:defRPr>
    </a:lvl6pPr>
    <a:lvl7pPr algn="l" defTabSz="914400" eaLnBrk="1" hangingPunct="1" latinLnBrk="0" marL="2743200" rtl="0">
      <a:defRPr sz="1200" kern="1200">
        <a:solidFill>
          <a:schemeClr val="tx1"/>
        </a:solidFill>
        <a:latin typeface="+mn-lt"/>
        <a:ea typeface="+mn-ea"/>
        <a:cs typeface="+mn-cs"/>
      </a:defRPr>
    </a:lvl7pPr>
    <a:lvl8pPr algn="l" defTabSz="914400" eaLnBrk="1" hangingPunct="1" latinLnBrk="0" marL="3200400" rtl="0">
      <a:defRPr sz="1200" kern="1200">
        <a:solidFill>
          <a:schemeClr val="tx1"/>
        </a:solidFill>
        <a:latin typeface="+mn-lt"/>
        <a:ea typeface="+mn-ea"/>
        <a:cs typeface="+mn-cs"/>
      </a:defRPr>
    </a:lvl8pPr>
    <a:lvl9pPr algn="l" defTabSz="914400" eaLnBrk="1" hangingPunct="1" latinLnBrk="0" marL="3657600" rtl="0">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28" name=""/>
        <p:cNvGrpSpPr/>
        <p:nvPr/>
      </p:nvGrpSpPr>
      <p:grpSpPr>
        <a:xfrm>
          <a:off x="0" y="0"/>
          <a:ext cx="0" cy="0"/>
          <a:chOff x="0" y="0"/>
          <a:chExt cx="0" cy="0"/>
        </a:xfrm>
      </p:grpSpPr>
      <p:sp>
        <p:nvSpPr>
          <p:cNvPr id="1048585" name="投影片影像版面配置區 1"/>
          <p:cNvSpPr/>
          <p:nvPr>
            <p:ph type="sldImg"/>
          </p:nvPr>
        </p:nvSpPr>
        <p:spPr/>
      </p:sp>
      <p:sp>
        <p:nvSpPr>
          <p:cNvPr id="1048586" name="備忘稿版面配置區 2"/>
          <p:cNvSpPr/>
          <p:nvPr>
            <p:ph type="body" idx="1"/>
          </p:nvPr>
        </p:nvSpPr>
        <p:spPr/>
        <p:txBody>
          <a:bodyPr/>
          <a:p>
            <a:endParaRPr altLang="en-US" dirty="0" lang="zh-TW"/>
          </a:p>
        </p:txBody>
      </p:sp>
      <p:sp>
        <p:nvSpPr>
          <p:cNvPr id="1048587" name="投影片編號版面配置區 3"/>
          <p:cNvSpPr/>
          <p:nvPr>
            <p:ph type="sldNum" sz="quarter" idx="5"/>
          </p:nvPr>
        </p:nvSpPr>
        <p:spPr/>
        <p:txBody>
          <a:bodyPr/>
          <a:p>
            <a:fld id="{EAABF421-9C78-1043-9C9E-54DCC2868494}" type="slidenum">
              <a:rPr altLang="en-US" kumimoji="1" lang="zh-TW" smtClean="0"/>
            </a:fld>
            <a:endParaRPr altLang="en-US" kumimoji="1" lang="zh-TW"/>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69" name=""/>
        <p:cNvGrpSpPr/>
        <p:nvPr/>
      </p:nvGrpSpPr>
      <p:grpSpPr>
        <a:xfrm>
          <a:off x="0" y="0"/>
          <a:ext cx="0" cy="0"/>
          <a:chOff x="0" y="0"/>
          <a:chExt cx="0" cy="0"/>
        </a:xfrm>
      </p:grpSpPr>
      <p:sp>
        <p:nvSpPr>
          <p:cNvPr id="1048875" name="幻灯片图像占位符 1"/>
          <p:cNvSpPr/>
          <p:nvPr>
            <p:ph type="sldImg"/>
          </p:nvPr>
        </p:nvSpPr>
        <p:spPr/>
      </p:sp>
      <p:sp>
        <p:nvSpPr>
          <p:cNvPr id="1048876" name="备注占位符 2"/>
          <p:cNvSpPr/>
          <p:nvPr>
            <p:ph type="body" idx="1"/>
          </p:nvPr>
        </p:nvSpPr>
        <p:spPr/>
        <p:txBody>
          <a:bodyPr/>
          <a:p>
            <a:endParaRPr altLang="en-US" dirty="0" kumimoji="1" lang="zh-CN"/>
          </a:p>
        </p:txBody>
      </p:sp>
      <p:sp>
        <p:nvSpPr>
          <p:cNvPr id="1048877" name="灯片编号占位符 3"/>
          <p:cNvSpPr/>
          <p:nvPr>
            <p:ph type="sldNum" sz="quarter" idx="5"/>
          </p:nvPr>
        </p:nvSpPr>
        <p:spPr/>
        <p:txBody>
          <a:bodyPr/>
          <a:p>
            <a:fld id="{C827CC18-7CC2-5145-A875-475035C8640E}" type="slidenum">
              <a:rPr altLang="en-US" kumimoji="1" lang="zh-CN" smtClean="0"/>
            </a:fld>
            <a:endParaRPr altLang="en-US" kumimoji="1" lang="zh-C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72" name=""/>
        <p:cNvGrpSpPr/>
        <p:nvPr/>
      </p:nvGrpSpPr>
      <p:grpSpPr>
        <a:xfrm>
          <a:off x="0" y="0"/>
          <a:ext cx="0" cy="0"/>
          <a:chOff x="0" y="0"/>
          <a:chExt cx="0" cy="0"/>
        </a:xfrm>
      </p:grpSpPr>
      <p:sp>
        <p:nvSpPr>
          <p:cNvPr id="1048881" name="幻灯片图像占位符 1"/>
          <p:cNvSpPr/>
          <p:nvPr>
            <p:ph type="sldImg"/>
          </p:nvPr>
        </p:nvSpPr>
        <p:spPr/>
      </p:sp>
      <p:sp>
        <p:nvSpPr>
          <p:cNvPr id="1048882" name="备注占位符 2"/>
          <p:cNvSpPr/>
          <p:nvPr>
            <p:ph type="body" idx="1"/>
          </p:nvPr>
        </p:nvSpPr>
        <p:spPr/>
        <p:txBody>
          <a:bodyPr/>
          <a:p>
            <a:endParaRPr altLang="en-US" dirty="0" kumimoji="1" lang="zh-CN"/>
          </a:p>
        </p:txBody>
      </p:sp>
      <p:sp>
        <p:nvSpPr>
          <p:cNvPr id="1048883" name="灯片编号占位符 3"/>
          <p:cNvSpPr/>
          <p:nvPr>
            <p:ph type="sldNum" sz="quarter" idx="5"/>
          </p:nvPr>
        </p:nvSpPr>
        <p:spPr/>
        <p:txBody>
          <a:bodyPr/>
          <a:p>
            <a:fld id="{C827CC18-7CC2-5145-A875-475035C8640E}" type="slidenum">
              <a:rPr altLang="en-US" kumimoji="1" lang="zh-CN" smtClean="0"/>
            </a:fld>
            <a:endParaRPr altLang="en-US" kumimoji="1" lang="zh-C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video" Target="../media/media1.mp4"/><Relationship Id="rId2" Type="http://schemas.microsoft.com/office/2007/relationships/media" Target="../media/media1.mp4"/><Relationship Id="rId3" Type="http://schemas.openxmlformats.org/officeDocument/2006/relationships/image" Target="../media/image1.png"/><Relationship Id="rId4" Type="http://schemas.openxmlformats.org/officeDocument/2006/relationships/image" Target="../media/image2.jpeg"/><Relationship Id="rId5" Type="http://schemas.openxmlformats.org/officeDocument/2006/relationships/image" Target="../media/image3.png"/><Relationship Id="rId6"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image" Target="../media/image14.png"/><Relationship Id="rId2"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image" Target="../media/image15.png"/><Relationship Id="rId2"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image" Target="../media/image16.emf"/><Relationship Id="rId2" Type="http://schemas.openxmlformats.org/officeDocument/2006/relationships/image" Target="../media/image17.png"/><Relationship Id="rId3"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image" Target="../media/image4.jpeg"/><Relationship Id="rId2" Type="http://schemas.openxmlformats.org/officeDocument/2006/relationships/image" Target="../media/image5.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image" Target="../media/image6.png"/><Relationship Id="rId2" Type="http://schemas.openxmlformats.org/officeDocument/2006/relationships/image" Target="../media/image7.jpeg"/><Relationship Id="rId3" Type="http://schemas.openxmlformats.org/officeDocument/2006/relationships/image" Target="../media/image5.pn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image" Target="../media/image6.png"/><Relationship Id="rId2" Type="http://schemas.openxmlformats.org/officeDocument/2006/relationships/image" Target="../media/image8.jpeg"/><Relationship Id="rId3" Type="http://schemas.openxmlformats.org/officeDocument/2006/relationships/image" Target="../media/image5.png"/><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image" Target="../media/image6.png"/><Relationship Id="rId2" Type="http://schemas.openxmlformats.org/officeDocument/2006/relationships/image" Target="../media/image9.jpeg"/><Relationship Id="rId3" Type="http://schemas.openxmlformats.org/officeDocument/2006/relationships/image" Target="../media/image5.pn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image" Target="../media/image6.png"/><Relationship Id="rId2" Type="http://schemas.openxmlformats.org/officeDocument/2006/relationships/image" Target="../media/image10.jpeg"/><Relationship Id="rId3" Type="http://schemas.openxmlformats.org/officeDocument/2006/relationships/image" Target="../media/image5.pn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image" Target="../media/image6.png"/><Relationship Id="rId2" Type="http://schemas.openxmlformats.org/officeDocument/2006/relationships/image" Target="../media/image11.jpeg"/><Relationship Id="rId3" Type="http://schemas.openxmlformats.org/officeDocument/2006/relationships/image" Target="../media/image5.png"/><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image" Target="../media/image12.png"/><Relationship Id="rId2" Type="http://schemas.openxmlformats.org/officeDocument/2006/relationships/image" Target="../media/image13.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封面页">
    <p:spTree>
      <p:nvGrpSpPr>
        <p:cNvPr id="73" name=""/>
        <p:cNvGrpSpPr/>
        <p:nvPr/>
      </p:nvGrpSpPr>
      <p:grpSpPr>
        <a:xfrm>
          <a:off x="0" y="0"/>
          <a:ext cx="0" cy="0"/>
          <a:chOff x="0" y="0"/>
          <a:chExt cx="0" cy="0"/>
        </a:xfrm>
      </p:grpSpPr>
      <p:pic>
        <p:nvPicPr>
          <p:cNvPr id="2097234" name="pexels-blueeye-6776159">
            <a:hlinkClick r:id="" action="ppaction://media"/>
          </p:cNvPr>
          <p:cNvPicPr>
            <a:picLocks noChangeAspect="1"/>
          </p:cNvPicPr>
          <p:nvPr userDrawn="1">
            <a:videoFile r:link="rId1"/>
            <p:extLst>
              <p:ext uri="{DAA4B4D4-6D71-4841-9C94-3DE7FCFB9230}">
                <p14:media xmlns:p14="http://schemas.microsoft.com/office/powerpoint/2010/main" r:embed="rId2"/>
              </p:ext>
            </p:extLst>
          </p:nvPr>
        </p:nvPicPr>
        <p:blipFill>
          <a:blip xmlns:r="http://schemas.openxmlformats.org/officeDocument/2006/relationships" r:embed="rId3"/>
          <a:stretch>
            <a:fillRect/>
          </a:stretch>
        </p:blipFill>
        <p:spPr>
          <a:xfrm>
            <a:off x="0" y="33188"/>
            <a:ext cx="12192000" cy="6858000"/>
          </a:xfrm>
          <a:prstGeom prst="rect"/>
        </p:spPr>
      </p:pic>
      <p:pic>
        <p:nvPicPr>
          <p:cNvPr id="2097235" name="图片 3" descr="夜晚的星空  描述已自动生成"/>
          <p:cNvPicPr>
            <a:picLocks noChangeAspect="1"/>
          </p:cNvPicPr>
          <p:nvPr userDrawn="1"/>
        </p:nvPicPr>
        <p:blipFill rotWithShape="1">
          <a:blip xmlns:r="http://schemas.openxmlformats.org/officeDocument/2006/relationships" r:embed="rId4">
            <a:alphaModFix amt="70000"/>
          </a:blip>
          <a:srcRect l="10853" r="10853"/>
          <a:stretch>
            <a:fillRect/>
          </a:stretch>
        </p:blipFill>
        <p:spPr>
          <a:xfrm>
            <a:off x="-59001" y="-33188"/>
            <a:ext cx="12310002" cy="6924376"/>
          </a:xfrm>
          <a:prstGeom prst="rect"/>
        </p:spPr>
      </p:pic>
      <p:sp>
        <p:nvSpPr>
          <p:cNvPr id="1048884" name="矩形 4"/>
          <p:cNvSpPr/>
          <p:nvPr userDrawn="1"/>
        </p:nvSpPr>
        <p:spPr>
          <a:xfrm>
            <a:off x="-44450" y="0"/>
            <a:ext cx="12192000" cy="6858000"/>
          </a:xfrm>
          <a:prstGeom prst="rect"/>
          <a:gradFill flip="none" rotWithShape="1">
            <a:gsLst>
              <a:gs pos="21000">
                <a:srgbClr val="153354">
                  <a:alpha val="0"/>
                </a:srgbClr>
              </a:gs>
              <a:gs pos="68000">
                <a:schemeClr val="tx1">
                  <a:alpha val="46000"/>
                </a:schemeClr>
              </a:gs>
            </a:gsLst>
            <a:lin ang="5400000" scaled="1"/>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r>
              <a:rPr altLang="en-US" dirty="0" lang="zh-CN"/>
              <a:t>　　　　　　　　　　　　　　　　　　　　　　　　　　　　　　　　　　　　　　　　　　　　　　　　　　　　　　　　　　　　　　　　　　　　　　　　　　　　　　　　　　　　　　　　　　　　　　　　　　　　　　　　　　　　　　　　　　　　                           </a:t>
            </a:r>
            <a:endParaRPr altLang="en-US" dirty="0" lang="zh-CN"/>
          </a:p>
        </p:txBody>
      </p:sp>
      <p:pic>
        <p:nvPicPr>
          <p:cNvPr id="2097236" name="图片 5" descr="黑暗中的灯光  中度可信度描述已自动生成"/>
          <p:cNvPicPr>
            <a:picLocks noChangeAspect="1"/>
          </p:cNvPicPr>
          <p:nvPr userDrawn="1"/>
        </p:nvPicPr>
        <p:blipFill rotWithShape="1">
          <a:blip xmlns:r="http://schemas.openxmlformats.org/officeDocument/2006/relationships" r:embed="rId5"/>
          <a:srcRect l="13909" t="38552" r="15441"/>
          <a:stretch>
            <a:fillRect/>
          </a:stretch>
        </p:blipFill>
        <p:spPr>
          <a:xfrm>
            <a:off x="520701" y="-437957"/>
            <a:ext cx="11150598" cy="4179112"/>
          </a:xfrm>
          <a:prstGeom prst="rect"/>
        </p:spPr>
      </p:pic>
      <p:sp>
        <p:nvSpPr>
          <p:cNvPr id="1048885" name="标题 22"/>
          <p:cNvSpPr/>
          <p:nvPr>
            <p:ph type="title"/>
          </p:nvPr>
        </p:nvSpPr>
        <p:spPr>
          <a:xfrm>
            <a:off x="-357532" y="1651599"/>
            <a:ext cx="12907065" cy="1325563"/>
          </a:xfrm>
          <a:prstGeom prst="rect"/>
        </p:spPr>
        <p:txBody>
          <a:bodyPr/>
          <a:lstStyle>
            <a:lvl1pPr algn="ctr" defTabSz="914400" eaLnBrk="1" hangingPunct="1" latinLnBrk="0" marL="0" rtl="0">
              <a:defRPr altLang="en-US" dirty="0" sz="8000" kern="1200" lang="zh-CN">
                <a:gradFill flip="none" rotWithShape="1">
                  <a:gsLst>
                    <a:gs pos="0">
                      <a:schemeClr val="accent2"/>
                    </a:gs>
                    <a:gs pos="60000">
                      <a:schemeClr val="bg1"/>
                    </a:gs>
                  </a:gsLst>
                  <a:lin ang="16200000" scaled="1"/>
                </a:gradFill>
                <a:latin typeface="微软雅黑" pitchFamily="34" charset="-122"/>
                <a:ea typeface="微软雅黑" pitchFamily="34" charset="-122"/>
                <a:cs typeface="+mn-cs"/>
              </a:defRPr>
            </a:lvl1pPr>
          </a:lstStyle>
          <a:p>
            <a:r>
              <a:rPr altLang="en-US" dirty="0" lang="zh-CN"/>
              <a:t>单击此处输入标题</a:t>
            </a:r>
            <a:endParaRPr altLang="en-US" dirty="0" lang="zh-CN"/>
          </a:p>
        </p:txBody>
      </p:sp>
      <p:sp>
        <p:nvSpPr>
          <p:cNvPr id="1048886" name="文本占位符 31"/>
          <p:cNvSpPr/>
          <p:nvPr>
            <p:ph type="body" sz="quarter" idx="11"/>
          </p:nvPr>
        </p:nvSpPr>
        <p:spPr>
          <a:xfrm>
            <a:off x="2655888" y="2866561"/>
            <a:ext cx="6917532" cy="254390"/>
          </a:xfrm>
          <a:prstGeom prst="rect"/>
        </p:spPr>
        <p:txBody>
          <a:bodyPr/>
          <a:lstStyle>
            <a:lvl1pPr algn="dist" defTabSz="914400" eaLnBrk="1" hangingPunct="1" indent="0" latinLnBrk="0" marL="0" rtl="0">
              <a:buNone/>
              <a:defRPr altLang="zh-CN" dirty="0" sz="1200" kern="1200" lang="en-US" smtClean="0">
                <a:solidFill>
                  <a:schemeClr val="bg1">
                    <a:lumMod val="75000"/>
                  </a:schemeClr>
                </a:solidFill>
                <a:latin typeface="微软雅黑" pitchFamily="34" charset="-122"/>
                <a:ea typeface="微软雅黑" pitchFamily="34" charset="-122"/>
                <a:cs typeface="+mn-cs"/>
              </a:defRPr>
            </a:lvl1pPr>
          </a:lstStyle>
          <a:p>
            <a:pPr lvl="0"/>
            <a:r>
              <a:rPr altLang="zh-CN" dirty="0" lang="en-US"/>
              <a:t>THE FUTURE IS HERE  ARE YOU COMING OR NOT</a:t>
            </a:r>
            <a:endParaRPr altLang="zh-CN" dirty="0" lang="en-US"/>
          </a:p>
        </p:txBody>
      </p:sp>
      <p:sp>
        <p:nvSpPr>
          <p:cNvPr id="1048887" name="文本占位符 31"/>
          <p:cNvSpPr/>
          <p:nvPr>
            <p:ph type="body" sz="quarter" idx="12" hasCustomPrompt="1"/>
          </p:nvPr>
        </p:nvSpPr>
        <p:spPr>
          <a:xfrm>
            <a:off x="3238188" y="3278679"/>
            <a:ext cx="5715624" cy="352168"/>
          </a:xfrm>
          <a:prstGeom prst="rect"/>
        </p:spPr>
        <p:txBody>
          <a:bodyPr/>
          <a:lstStyle>
            <a:lvl1pPr algn="dist" defTabSz="914400" eaLnBrk="1" hangingPunct="1" indent="0" latinLnBrk="0" marL="0" rtl="0">
              <a:buNone/>
              <a:defRPr altLang="zh-CN" b="1" dirty="0" sz="2000" kern="1200" lang="en-US" smtClean="0">
                <a:solidFill>
                  <a:schemeClr val="bg1"/>
                </a:solidFill>
                <a:latin typeface="微软雅黑" pitchFamily="34" charset="-122"/>
                <a:ea typeface="微软雅黑" pitchFamily="34" charset="-122"/>
                <a:cs typeface="+mn-cs"/>
              </a:defRPr>
            </a:lvl1pPr>
          </a:lstStyle>
          <a:p>
            <a:pPr lvl="0"/>
            <a:r>
              <a:rPr altLang="en-US" dirty="0" lang="zh-CN"/>
              <a:t>下一代互联网的美丽“新世界”</a:t>
            </a:r>
            <a:endParaRPr altLang="en-US" dirty="0" lang="zh-CN"/>
          </a:p>
        </p:txBody>
      </p:sp>
      <p:sp>
        <p:nvSpPr>
          <p:cNvPr id="1048888" name="文本占位符 31"/>
          <p:cNvSpPr/>
          <p:nvPr>
            <p:ph type="body" sz="quarter" idx="13" hasCustomPrompt="1"/>
          </p:nvPr>
        </p:nvSpPr>
        <p:spPr>
          <a:xfrm>
            <a:off x="5091342" y="4175981"/>
            <a:ext cx="2009317" cy="352168"/>
          </a:xfrm>
          <a:prstGeom prst="rect"/>
        </p:spPr>
        <p:txBody>
          <a:bodyPr/>
          <a:lstStyle>
            <a:lvl1pPr algn="dist" defTabSz="914400" eaLnBrk="1" hangingPunct="1" indent="0" latinLnBrk="0" marL="0" rtl="0">
              <a:buNone/>
              <a:defRPr altLang="zh-CN" b="0" dirty="0" sz="1600" kern="1200" lang="en-US" smtClean="0">
                <a:solidFill>
                  <a:schemeClr val="bg1"/>
                </a:solidFill>
                <a:latin typeface="微软雅黑" pitchFamily="34" charset="-122"/>
                <a:ea typeface="微软雅黑" pitchFamily="34" charset="-122"/>
                <a:cs typeface="+mn-cs"/>
              </a:defRPr>
            </a:lvl1pPr>
          </a:lstStyle>
          <a:p>
            <a:pPr lvl="0"/>
            <a:r>
              <a:rPr altLang="zh-CN" dirty="0" lang="en-US"/>
              <a:t>2021/11/28</a:t>
            </a:r>
            <a:endParaRPr altLang="zh-CN" dirty="0" lang="en-US"/>
          </a:p>
        </p:txBody>
      </p:sp>
    </p:spTree>
  </p:cSld>
  <p:clrMapOvr>
    <a:masterClrMapping/>
  </p:clrMapOvr>
  <p:timing>
    <p:tnLst>
      <p:par>
        <p:cTn dur="indefinite" id="1" nodeType="tmRoot" restart="never">
          <p:childTnLst>
            <p:seq concurrent="1" nextAc="seek">
              <p:cTn dur="indefinite" id="2" nodeType="mainSeq">
                <p:childTnLst>
                  <p:par>
                    <p:cTn fill="hold" id="3">
                      <p:stCondLst>
                        <p:cond delay="indefinite"/>
                        <p:cond evt="onBegin" delay="0">
                          <p:tn val="2"/>
                        </p:cond>
                      </p:stCondLst>
                      <p:childTnLst>
                        <p:par>
                          <p:cTn fill="hold" id="4">
                            <p:stCondLst>
                              <p:cond delay="0"/>
                            </p:stCondLst>
                            <p:childTnLst>
                              <p:par>
                                <p:cTn fill="hold" id="5" nodeType="afterEffect" presetClass="mediacall" presetID="1" presetSubtype="0">
                                  <p:stCondLst>
                                    <p:cond delay="0"/>
                                  </p:stCondLst>
                                  <p:childTnLst>
                                    <p:cmd type="call" cmd="playFrom(0.0)">
                                      <p:cBhvr>
                                        <p:cTn dur="29916" fill="hold" id="6"/>
                                        <p:tgtEl>
                                          <p:spTgt spid="209723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evtFilter="cancelBubble" fill="hold" id="7" nodeType="interactiveSeq" restart="whenNotActive">
                <p:stCondLst>
                  <p:cond evt="onClick" delay="0">
                    <p:tgtEl>
                      <p:spTgt spid="2097234"/>
                    </p:tgtEl>
                  </p:cond>
                </p:stCondLst>
                <p:endSync evt="end" delay="0">
                  <p:rtn val="all"/>
                </p:endSync>
                <p:childTnLst>
                  <p:par>
                    <p:cTn fill="hold" id="8">
                      <p:stCondLst>
                        <p:cond delay="0"/>
                      </p:stCondLst>
                      <p:childTnLst>
                        <p:par>
                          <p:cTn fill="hold" id="9">
                            <p:stCondLst>
                              <p:cond delay="0"/>
                            </p:stCondLst>
                            <p:childTnLst>
                              <p:par>
                                <p:cTn fill="hold" id="10" nodeType="clickEffect" presetClass="mediacall" presetID="2" presetSubtype="0">
                                  <p:stCondLst>
                                    <p:cond delay="0"/>
                                  </p:stCondLst>
                                  <p:childTnLst>
                                    <p:cmd type="call" cmd="togglePause">
                                      <p:cBhvr>
                                        <p:cTn dur="1" fill="hold" id="11"/>
                                        <p:tgtEl>
                                          <p:spTgt spid="2097234"/>
                                        </p:tgtEl>
                                      </p:cBhvr>
                                    </p:cmd>
                                  </p:childTnLst>
                                </p:cTn>
                              </p:par>
                            </p:childTnLst>
                          </p:cTn>
                        </p:par>
                      </p:childTnLst>
                    </p:cTn>
                  </p:par>
                </p:childTnLst>
              </p:cTn>
              <p:nextCondLst>
                <p:cond evt="onClick" delay="0">
                  <p:tgtEl>
                    <p:spTgt spid="2097234"/>
                  </p:tgtEl>
                </p:cond>
              </p:nextCondLst>
            </p:seq>
            <p:video>
              <p:cMediaNode vol="80000">
                <p:cTn display="0" fill="hold" id="12">
                  <p:stCondLst>
                    <p:cond delay="indefinite"/>
                  </p:stCondLst>
                </p:cTn>
                <p:tgtEl>
                  <p:spTgt spid="2097234"/>
                </p:tgtEl>
              </p:cMediaNode>
            </p:video>
          </p:childTnLst>
        </p:cTn>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type="title">
  <p:cSld name="标题幻灯片">
    <p:spTree>
      <p:nvGrpSpPr>
        <p:cNvPr id="66" name=""/>
        <p:cNvGrpSpPr/>
        <p:nvPr/>
      </p:nvGrpSpPr>
      <p:grpSpPr>
        <a:xfrm>
          <a:off x="0" y="0"/>
          <a:ext cx="0" cy="0"/>
          <a:chOff x="0" y="0"/>
          <a:chExt cx="0" cy="0"/>
        </a:xfrm>
      </p:grpSpPr>
      <p:sp>
        <p:nvSpPr>
          <p:cNvPr id="1048834" name="标题 1"/>
          <p:cNvSpPr/>
          <p:nvPr>
            <p:ph type="ctrTitle"/>
          </p:nvPr>
        </p:nvSpPr>
        <p:spPr>
          <a:xfrm>
            <a:off x="1524000" y="1122363"/>
            <a:ext cx="9144000" cy="2387600"/>
          </a:xfrm>
        </p:spPr>
        <p:txBody>
          <a:bodyPr anchor="b"/>
          <a:lstStyle>
            <a:lvl1pPr algn="ctr">
              <a:defRPr sz="6000"/>
            </a:lvl1pPr>
          </a:lstStyle>
          <a:p>
            <a:r>
              <a:rPr altLang="en-US" kumimoji="1" lang="zh-CN"/>
              <a:t>单击此处编辑母版标题样式</a:t>
            </a:r>
            <a:endParaRPr altLang="en-US" kumimoji="1" lang="zh-CN"/>
          </a:p>
        </p:txBody>
      </p:sp>
      <p:sp>
        <p:nvSpPr>
          <p:cNvPr id="1048835" name="副标题 2"/>
          <p:cNvSpPr/>
          <p:nvPr>
            <p:ph type="subTitle" idx="1"/>
          </p:nvPr>
        </p:nvSpPr>
        <p:spPr>
          <a:xfrm>
            <a:off x="1524000" y="3602038"/>
            <a:ext cx="9144000" cy="1655762"/>
          </a:xfrm>
        </p:spPr>
        <p:txBody>
          <a:bodyPr/>
          <a:lstStyle>
            <a:lvl1pPr algn="ctr" indent="0" marL="0">
              <a:buNone/>
              <a:defRPr sz="2400"/>
            </a:lvl1pPr>
            <a:lvl2pPr algn="ctr" indent="0" marL="457200">
              <a:buNone/>
              <a:defRPr sz="2000"/>
            </a:lvl2pPr>
            <a:lvl3pPr algn="ctr" indent="0" marL="914400">
              <a:buNone/>
              <a:defRPr sz="1800"/>
            </a:lvl3pPr>
            <a:lvl4pPr algn="ctr" indent="0" marL="1371600">
              <a:buNone/>
              <a:defRPr sz="1600"/>
            </a:lvl4pPr>
            <a:lvl5pPr algn="ctr" indent="0" marL="1828800">
              <a:buNone/>
              <a:defRPr sz="1600"/>
            </a:lvl5pPr>
            <a:lvl6pPr algn="ctr" indent="0" marL="2286000">
              <a:buNone/>
              <a:defRPr sz="1600"/>
            </a:lvl6pPr>
            <a:lvl7pPr algn="ctr" indent="0" marL="2743200">
              <a:buNone/>
              <a:defRPr sz="1600"/>
            </a:lvl7pPr>
            <a:lvl8pPr algn="ctr" indent="0" marL="3200400">
              <a:buNone/>
              <a:defRPr sz="1600"/>
            </a:lvl8pPr>
            <a:lvl9pPr algn="ctr" indent="0" marL="3657600">
              <a:buNone/>
              <a:defRPr sz="1600"/>
            </a:lvl9pPr>
          </a:lstStyle>
          <a:p>
            <a:r>
              <a:rPr altLang="en-US" kumimoji="1" lang="zh-CN"/>
              <a:t>单击此处编辑母版副标题样式</a:t>
            </a:r>
            <a:endParaRPr altLang="en-US" kumimoji="1" lang="zh-CN"/>
          </a:p>
        </p:txBody>
      </p:sp>
      <p:sp>
        <p:nvSpPr>
          <p:cNvPr id="1048836" name="日期占位符 3"/>
          <p:cNvSpPr/>
          <p:nvPr>
            <p:ph type="dt" sz="half" idx="10"/>
          </p:nvPr>
        </p:nvSpPr>
        <p:spPr>
          <a:xfrm>
            <a:off x="838200" y="6356350"/>
            <a:ext cx="2743200" cy="365125"/>
          </a:xfrm>
        </p:spPr>
        <p:txBody>
          <a:bodyPr/>
          <a:p>
            <a:fld id="{6FBDB48C-9E87-DE44-8EEB-F22E57B561C0}" type="datetimeFigureOut">
              <a:rPr altLang="en-US" kumimoji="1" lang="zh-CN" smtClean="0"/>
            </a:fld>
            <a:endParaRPr altLang="en-US" kumimoji="1" lang="zh-CN"/>
          </a:p>
        </p:txBody>
      </p:sp>
      <p:sp>
        <p:nvSpPr>
          <p:cNvPr id="1048837" name="页脚占位符 4"/>
          <p:cNvSpPr/>
          <p:nvPr>
            <p:ph type="ftr" sz="quarter" idx="11"/>
          </p:nvPr>
        </p:nvSpPr>
        <p:spPr>
          <a:xfrm>
            <a:off x="4038600" y="6356350"/>
            <a:ext cx="4114800" cy="365125"/>
          </a:xfrm>
        </p:spPr>
        <p:txBody>
          <a:bodyPr/>
          <a:p>
            <a:endParaRPr altLang="en-US" kumimoji="1" lang="zh-CN"/>
          </a:p>
        </p:txBody>
      </p:sp>
      <p:sp>
        <p:nvSpPr>
          <p:cNvPr id="1048838" name="灯片编号占位符 5"/>
          <p:cNvSpPr/>
          <p:nvPr>
            <p:ph type="sldNum" sz="quarter" idx="12"/>
          </p:nvPr>
        </p:nvSpPr>
        <p:spPr>
          <a:xfrm>
            <a:off x="8610600" y="6356350"/>
            <a:ext cx="2743200" cy="365125"/>
          </a:xfrm>
        </p:spPr>
        <p:txBody>
          <a:bodyPr/>
          <a:p>
            <a:fld id="{29D067CF-861A-1546-969F-4B30BD7FBCE0}" type="slidenum">
              <a:rPr altLang="en-US" kumimoji="1" lang="zh-CN" smtClean="0"/>
            </a:fld>
            <a:endParaRPr altLang="en-US" kumimoji="1" lang="zh-CN"/>
          </a:p>
        </p:txBody>
      </p:sp>
      <p:pic>
        <p:nvPicPr>
          <p:cNvPr id="2097222" name="图片 7"/>
          <p:cNvPicPr>
            <a:picLocks noChangeAspect="1"/>
          </p:cNvPicPr>
          <p:nvPr userDrawn="1"/>
        </p:nvPicPr>
        <p:blipFill>
          <a:blip xmlns:r="http://schemas.openxmlformats.org/officeDocument/2006/relationships" r:embed="rId1"/>
          <a:stretch>
            <a:fillRect/>
          </a:stretch>
        </p:blipFill>
        <p:spPr>
          <a:xfrm>
            <a:off x="0" y="0"/>
            <a:ext cx="12192000" cy="6858000"/>
          </a:xfrm>
          <a:prstGeom prst="rect"/>
        </p:spPr>
      </p:pic>
      <p:sp>
        <p:nvSpPr>
          <p:cNvPr id="1048839" name="矩形 8"/>
          <p:cNvSpPr/>
          <p:nvPr userDrawn="1"/>
        </p:nvSpPr>
        <p:spPr>
          <a:xfrm>
            <a:off x="0" y="-1"/>
            <a:ext cx="12192000" cy="6857999"/>
          </a:xfrm>
          <a:prstGeom prst="rect"/>
          <a:gradFill>
            <a:gsLst>
              <a:gs pos="0">
                <a:schemeClr val="tx1"/>
              </a:gs>
              <a:gs pos="49005">
                <a:schemeClr val="tx1">
                  <a:alpha val="70233"/>
                </a:schemeClr>
              </a:gs>
              <a:gs pos="99000">
                <a:schemeClr val="tx1">
                  <a:alpha val="83430"/>
                </a:scheme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kumimoji="1" lang="zh-C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2_自訂版面配置" userDrawn="1">
  <p:cSld name="2_自訂版面配置">
    <p:spTree>
      <p:nvGrpSpPr>
        <p:cNvPr id="34" name="Shape 24"/>
        <p:cNvGrpSpPr/>
        <p:nvPr/>
      </p:nvGrpSpPr>
      <p:grpSpPr>
        <a:xfrm>
          <a:off x="0" y="0"/>
          <a:ext cx="0" cy="0"/>
          <a:chOff x="0" y="0"/>
          <a:chExt cx="0" cy="0"/>
        </a:xfrm>
      </p:grpSpPr>
      <p:sp>
        <p:nvSpPr>
          <p:cNvPr id="1048588" name="Google Shape;25;p3"/>
          <p:cNvSpPr txBox="1"/>
          <p:nvPr>
            <p:ph type="sldNum" idx="12"/>
          </p:nvPr>
        </p:nvSpPr>
        <p:spPr>
          <a:xfrm>
            <a:off x="11350461" y="6565274"/>
            <a:ext cx="841539" cy="277288"/>
          </a:xfrm>
          <a:prstGeom prst="rect"/>
          <a:noFill/>
          <a:ln>
            <a:noFill/>
          </a:ln>
        </p:spPr>
        <p:txBody>
          <a:bodyPr anchor="t" anchorCtr="0" bIns="45700" lIns="91425" rIns="91425" spcFirstLastPara="1" tIns="45700" wrap="square">
            <a:noAutofit/>
          </a:bodyPr>
          <a:lstStyle>
            <a:lvl1pPr algn="r" indent="0" lvl="0" marL="0">
              <a:spcBef>
                <a:spcPts val="0"/>
              </a:spcBef>
              <a:buNone/>
              <a:defRPr b="0" cap="none" sz="1000" i="0" strike="noStrike" u="none">
                <a:solidFill>
                  <a:schemeClr val="dk1"/>
                </a:solidFill>
                <a:latin typeface="Arial" charset="0"/>
                <a:ea typeface="Arial" charset="0"/>
                <a:cs typeface="Arial" charset="0"/>
                <a:sym typeface="Arial" charset="0"/>
              </a:defRPr>
            </a:lvl1pPr>
            <a:lvl2pPr algn="r" indent="0" lvl="1" marL="0">
              <a:spcBef>
                <a:spcPts val="0"/>
              </a:spcBef>
              <a:buNone/>
              <a:defRPr b="0" cap="none" sz="1400" i="0" strike="noStrike" u="none">
                <a:solidFill>
                  <a:schemeClr val="dk1"/>
                </a:solidFill>
                <a:latin typeface="Arial" charset="0"/>
                <a:ea typeface="Arial" charset="0"/>
                <a:cs typeface="Arial" charset="0"/>
                <a:sym typeface="Arial" charset="0"/>
              </a:defRPr>
            </a:lvl2pPr>
            <a:lvl3pPr algn="r" indent="0" lvl="2" marL="0">
              <a:spcBef>
                <a:spcPts val="0"/>
              </a:spcBef>
              <a:buNone/>
              <a:defRPr b="0" cap="none" sz="1400" i="0" strike="noStrike" u="none">
                <a:solidFill>
                  <a:schemeClr val="dk1"/>
                </a:solidFill>
                <a:latin typeface="Arial" charset="0"/>
                <a:ea typeface="Arial" charset="0"/>
                <a:cs typeface="Arial" charset="0"/>
                <a:sym typeface="Arial" charset="0"/>
              </a:defRPr>
            </a:lvl3pPr>
            <a:lvl4pPr algn="r" indent="0" lvl="3" marL="0">
              <a:spcBef>
                <a:spcPts val="0"/>
              </a:spcBef>
              <a:buNone/>
              <a:defRPr b="0" cap="none" sz="1400" i="0" strike="noStrike" u="none">
                <a:solidFill>
                  <a:schemeClr val="dk1"/>
                </a:solidFill>
                <a:latin typeface="Arial" charset="0"/>
                <a:ea typeface="Arial" charset="0"/>
                <a:cs typeface="Arial" charset="0"/>
                <a:sym typeface="Arial" charset="0"/>
              </a:defRPr>
            </a:lvl4pPr>
            <a:lvl5pPr algn="r" indent="0" lvl="4" marL="0">
              <a:spcBef>
                <a:spcPts val="0"/>
              </a:spcBef>
              <a:buNone/>
              <a:defRPr b="0" cap="none" sz="1400" i="0" strike="noStrike" u="none">
                <a:solidFill>
                  <a:schemeClr val="dk1"/>
                </a:solidFill>
                <a:latin typeface="Arial" charset="0"/>
                <a:ea typeface="Arial" charset="0"/>
                <a:cs typeface="Arial" charset="0"/>
                <a:sym typeface="Arial" charset="0"/>
              </a:defRPr>
            </a:lvl5pPr>
            <a:lvl6pPr algn="r" indent="0" lvl="5" marL="0">
              <a:spcBef>
                <a:spcPts val="0"/>
              </a:spcBef>
              <a:buNone/>
              <a:defRPr b="0" cap="none" sz="1400" i="0" strike="noStrike" u="none">
                <a:solidFill>
                  <a:schemeClr val="dk1"/>
                </a:solidFill>
                <a:latin typeface="Arial" charset="0"/>
                <a:ea typeface="Arial" charset="0"/>
                <a:cs typeface="Arial" charset="0"/>
                <a:sym typeface="Arial" charset="0"/>
              </a:defRPr>
            </a:lvl6pPr>
            <a:lvl7pPr algn="r" indent="0" lvl="6" marL="0">
              <a:spcBef>
                <a:spcPts val="0"/>
              </a:spcBef>
              <a:buNone/>
              <a:defRPr b="0" cap="none" sz="1400" i="0" strike="noStrike" u="none">
                <a:solidFill>
                  <a:schemeClr val="dk1"/>
                </a:solidFill>
                <a:latin typeface="Arial" charset="0"/>
                <a:ea typeface="Arial" charset="0"/>
                <a:cs typeface="Arial" charset="0"/>
                <a:sym typeface="Arial" charset="0"/>
              </a:defRPr>
            </a:lvl7pPr>
            <a:lvl8pPr algn="r" indent="0" lvl="7" marL="0">
              <a:spcBef>
                <a:spcPts val="0"/>
              </a:spcBef>
              <a:buNone/>
              <a:defRPr b="0" cap="none" sz="1400" i="0" strike="noStrike" u="none">
                <a:solidFill>
                  <a:schemeClr val="dk1"/>
                </a:solidFill>
                <a:latin typeface="Arial" charset="0"/>
                <a:ea typeface="Arial" charset="0"/>
                <a:cs typeface="Arial" charset="0"/>
                <a:sym typeface="Arial" charset="0"/>
              </a:defRPr>
            </a:lvl8pPr>
            <a:lvl9pPr algn="r" indent="0" lvl="8" marL="0">
              <a:spcBef>
                <a:spcPts val="0"/>
              </a:spcBef>
              <a:buNone/>
              <a:defRPr b="0" cap="none" sz="1400" i="0" strike="noStrike" u="none">
                <a:solidFill>
                  <a:schemeClr val="dk1"/>
                </a:solidFill>
                <a:latin typeface="Arial" charset="0"/>
                <a:ea typeface="Arial" charset="0"/>
                <a:cs typeface="Arial" charset="0"/>
                <a:sym typeface="Arial" charset="0"/>
              </a:defRPr>
            </a:lvl9pPr>
          </a:lstStyle>
          <a:p>
            <a:fld id="{00000000-1234-1234-1234-123412341234}" type="slidenum">
              <a:rPr lang="en-US" smtClean="0"/>
            </a:fld>
            <a:endParaRPr lang="en-US"/>
          </a:p>
        </p:txBody>
      </p:sp>
      <p:pic>
        <p:nvPicPr>
          <p:cNvPr id="2097156" name="Picture 2"/>
          <p:cNvPicPr>
            <a:picLocks noChangeAspect="1" noChangeArrowheads="1"/>
          </p:cNvPicPr>
          <p:nvPr userDrawn="1"/>
        </p:nvPicPr>
        <p:blipFill rotWithShape="1">
          <a:blip xmlns:r="http://schemas.openxmlformats.org/officeDocument/2006/relationships" r:embed="rId1" cstate="print"/>
          <a:srcRect/>
          <a:stretch>
            <a:fillRect/>
          </a:stretch>
        </p:blipFill>
        <p:spPr bwMode="auto">
          <a:xfrm>
            <a:off x="10326444" y="129601"/>
            <a:ext cx="1752828" cy="543500"/>
          </a:xfrm>
          <a:prstGeom prst="rect"/>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62" name=""/>
        <p:cNvGrpSpPr/>
        <p:nvPr/>
      </p:nvGrpSpPr>
      <p:grpSpPr>
        <a:xfrm>
          <a:off x="0" y="0"/>
          <a:ext cx="0" cy="0"/>
          <a:chOff x="0" y="0"/>
          <a:chExt cx="0" cy="0"/>
        </a:xfrm>
      </p:grpSpPr>
      <p:pic>
        <p:nvPicPr>
          <p:cNvPr id="2097204" name="圖片 12"/>
          <p:cNvPicPr>
            <a:picLocks noChangeAspect="1"/>
          </p:cNvPicPr>
          <p:nvPr userDrawn="1"/>
        </p:nvPicPr>
        <p:blipFill rotWithShape="1">
          <a:blip xmlns:r="http://schemas.openxmlformats.org/officeDocument/2006/relationships" r:embed="rId1" cstate="print"/>
          <a:srcRect l="11339" t="20645"/>
          <a:stretch>
            <a:fillRect/>
          </a:stretch>
        </p:blipFill>
        <p:spPr>
          <a:xfrm>
            <a:off x="0" y="0"/>
            <a:ext cx="12191999" cy="6858000"/>
          </a:xfrm>
          <a:prstGeom prst="rect"/>
        </p:spPr>
      </p:pic>
      <p:pic>
        <p:nvPicPr>
          <p:cNvPr id="2097205" name="图片 2"/>
          <p:cNvPicPr>
            <a:picLocks noChangeAspect="1"/>
          </p:cNvPicPr>
          <p:nvPr userDrawn="1"/>
        </p:nvPicPr>
        <p:blipFill>
          <a:blip xmlns:r="http://schemas.openxmlformats.org/officeDocument/2006/relationships" r:embed="rId2"/>
          <a:stretch>
            <a:fillRect/>
          </a:stretch>
        </p:blipFill>
        <p:spPr>
          <a:xfrm>
            <a:off x="10176000" y="180995"/>
            <a:ext cx="2016000" cy="572728"/>
          </a:xfrm>
          <a:prstGeom prst="rect"/>
        </p:spPr>
      </p:pic>
      <p:sp>
        <p:nvSpPr>
          <p:cNvPr id="1048751" name="矩形 3"/>
          <p:cNvSpPr/>
          <p:nvPr userDrawn="1"/>
        </p:nvSpPr>
        <p:spPr>
          <a:xfrm>
            <a:off x="156098" y="180995"/>
            <a:ext cx="292231" cy="707010"/>
          </a:xfrm>
          <a:prstGeom prst="rect"/>
          <a:solidFill>
            <a:srgbClr val="D0133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48752" name="矩形 4"/>
          <p:cNvSpPr/>
          <p:nvPr userDrawn="1"/>
        </p:nvSpPr>
        <p:spPr>
          <a:xfrm>
            <a:off x="1" y="180995"/>
            <a:ext cx="122548" cy="707010"/>
          </a:xfrm>
          <a:prstGeom prst="rect"/>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48753" name="文本占位符 6"/>
          <p:cNvSpPr/>
          <p:nvPr>
            <p:ph type="body" sz="quarter" idx="11"/>
          </p:nvPr>
        </p:nvSpPr>
        <p:spPr>
          <a:xfrm>
            <a:off x="481878" y="287070"/>
            <a:ext cx="7971270" cy="600935"/>
          </a:xfrm>
        </p:spPr>
        <p:txBody>
          <a:bodyPr>
            <a:noAutofit/>
          </a:bodyPr>
          <a:lstStyle>
            <a:lvl1pPr>
              <a:buNone/>
              <a:defRPr b="1" sz="4000">
                <a:gradFill>
                  <a:gsLst>
                    <a:gs pos="0">
                      <a:schemeClr val="bg1"/>
                    </a:gs>
                    <a:gs pos="100000">
                      <a:srgbClr val="00B0F0"/>
                    </a:gs>
                  </a:gsLst>
                  <a:lin ang="5400000" scaled="0"/>
                </a:gradFill>
              </a:defRPr>
            </a:lvl1pPr>
            <a:lvl2pPr>
              <a:buNone/>
              <a:defRPr b="1" sz="4000">
                <a:solidFill>
                  <a:schemeClr val="bg1"/>
                </a:solidFill>
              </a:defRPr>
            </a:lvl2pPr>
            <a:lvl3pPr>
              <a:defRPr b="1" sz="3600">
                <a:solidFill>
                  <a:schemeClr val="bg1"/>
                </a:solidFill>
              </a:defRPr>
            </a:lvl3pPr>
            <a:lvl4pPr>
              <a:defRPr b="1" sz="3200">
                <a:solidFill>
                  <a:schemeClr val="bg1"/>
                </a:solidFill>
              </a:defRPr>
            </a:lvl4pPr>
            <a:lvl5pPr>
              <a:defRPr b="1" sz="3200">
                <a:solidFill>
                  <a:schemeClr val="bg1"/>
                </a:solidFill>
              </a:defRPr>
            </a:lvl5pPr>
          </a:lstStyle>
          <a:p>
            <a:pPr lvl="0"/>
            <a:r>
              <a:rPr altLang="en-US" dirty="0" lang="zh-CN"/>
              <a:t>单击此处编辑母版文本样式</a:t>
            </a:r>
            <a:endParaRPr altLang="en-US" dirty="0" 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页">
    <p:spTree>
      <p:nvGrpSpPr>
        <p:cNvPr id="74" name=""/>
        <p:cNvGrpSpPr/>
        <p:nvPr/>
      </p:nvGrpSpPr>
      <p:grpSpPr>
        <a:xfrm>
          <a:off x="0" y="0"/>
          <a:ext cx="0" cy="0"/>
          <a:chOff x="0" y="0"/>
          <a:chExt cx="0" cy="0"/>
        </a:xfrm>
      </p:grpSpPr>
      <p:sp>
        <p:nvSpPr>
          <p:cNvPr id="1048889" name="矩形 5"/>
          <p:cNvSpPr/>
          <p:nvPr userDrawn="1"/>
        </p:nvSpPr>
        <p:spPr>
          <a:xfrm flipH="1">
            <a:off x="0" y="0"/>
            <a:ext cx="12192000" cy="6858000"/>
          </a:xfrm>
          <a:prstGeom prst="rect"/>
          <a:gradFill flip="none" rotWithShape="1">
            <a:gsLst>
              <a:gs pos="0">
                <a:srgbClr val="00113E"/>
              </a:gs>
              <a:gs pos="100000">
                <a:srgbClr val="010B29"/>
              </a:gs>
            </a:gsLst>
            <a:lin ang="2700000" scaled="1"/>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rtlCol="0" wrap="none"/>
          <a:p>
            <a:pPr algn="ctr"/>
            <a:endParaRPr altLang="en-US" b="1" lang="zh-CN"/>
          </a:p>
        </p:txBody>
      </p:sp>
      <p:pic>
        <p:nvPicPr>
          <p:cNvPr id="2097237" name="图片 2" descr="山上的风景  描述已自动生成"/>
          <p:cNvPicPr>
            <a:picLocks noChangeAspect="1"/>
          </p:cNvPicPr>
          <p:nvPr userDrawn="1"/>
        </p:nvPicPr>
        <p:blipFill rotWithShape="1">
          <a:blip xmlns:r="http://schemas.openxmlformats.org/officeDocument/2006/relationships" r:embed="rId1">
            <a:alphaModFix amt="35000"/>
          </a:blip>
          <a:srcRect l="5556" r="5556"/>
          <a:stretch>
            <a:fillRect/>
          </a:stretch>
        </p:blipFill>
        <p:spPr>
          <a:xfrm>
            <a:off x="0" y="0"/>
            <a:ext cx="12192000" cy="6858000"/>
          </a:xfrm>
          <a:prstGeom prst="rect"/>
        </p:spPr>
      </p:pic>
      <p:sp>
        <p:nvSpPr>
          <p:cNvPr id="1048890" name="矩形 3"/>
          <p:cNvSpPr/>
          <p:nvPr userDrawn="1"/>
        </p:nvSpPr>
        <p:spPr>
          <a:xfrm>
            <a:off x="0" y="0"/>
            <a:ext cx="12192000" cy="6858000"/>
          </a:xfrm>
          <a:prstGeom prst="rect"/>
          <a:solidFill>
            <a:schemeClr val="accent1">
              <a:lumMod val="50000"/>
              <a:alpha val="8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grpSp>
        <p:nvGrpSpPr>
          <p:cNvPr id="75" name="组合 74"/>
          <p:cNvGrpSpPr/>
          <p:nvPr userDrawn="1"/>
        </p:nvGrpSpPr>
        <p:grpSpPr>
          <a:xfrm>
            <a:off x="-4038325" y="4268630"/>
            <a:ext cx="18190349" cy="707955"/>
            <a:chOff x="-4038325" y="4268630"/>
            <a:chExt cx="18190349" cy="707955"/>
          </a:xfrm>
        </p:grpSpPr>
        <p:sp>
          <p:nvSpPr>
            <p:cNvPr id="1048891" name="任意多边形 3"/>
            <p:cNvSpPr/>
            <p:nvPr/>
          </p:nvSpPr>
          <p:spPr>
            <a:xfrm>
              <a:off x="-4038325" y="4358601"/>
              <a:ext cx="16012428" cy="610719"/>
            </a:xfrm>
            <a:custGeom>
              <a:avLst/>
              <a:gdLst>
                <a:gd name="connsiteX0" fmla="*/ 0 w 12096750"/>
                <a:gd name="connsiteY0" fmla="*/ 30708 h 852822"/>
                <a:gd name="connsiteX1" fmla="*/ 1981200 w 12096750"/>
                <a:gd name="connsiteY1" fmla="*/ 87858 h 852822"/>
                <a:gd name="connsiteX2" fmla="*/ 4495800 w 12096750"/>
                <a:gd name="connsiteY2" fmla="*/ 773658 h 852822"/>
                <a:gd name="connsiteX3" fmla="*/ 6000750 w 12096750"/>
                <a:gd name="connsiteY3" fmla="*/ 411708 h 852822"/>
                <a:gd name="connsiteX4" fmla="*/ 7448550 w 12096750"/>
                <a:gd name="connsiteY4" fmla="*/ 849858 h 852822"/>
                <a:gd name="connsiteX5" fmla="*/ 9220200 w 12096750"/>
                <a:gd name="connsiteY5" fmla="*/ 145008 h 852822"/>
                <a:gd name="connsiteX6" fmla="*/ 12096750 w 12096750"/>
                <a:gd name="connsiteY6" fmla="*/ 697458 h 852822"/>
                <a:gd name="connsiteX7" fmla="*/ 12096750 w 12096750"/>
                <a:gd name="connsiteY7" fmla="*/ 697458 h 852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096750" h="852822">
                  <a:moveTo>
                    <a:pt x="0" y="30708"/>
                  </a:moveTo>
                  <a:cubicBezTo>
                    <a:pt x="615950" y="-2630"/>
                    <a:pt x="1231900" y="-35967"/>
                    <a:pt x="1981200" y="87858"/>
                  </a:cubicBezTo>
                  <a:cubicBezTo>
                    <a:pt x="2730500" y="211683"/>
                    <a:pt x="3825875" y="719683"/>
                    <a:pt x="4495800" y="773658"/>
                  </a:cubicBezTo>
                  <a:cubicBezTo>
                    <a:pt x="5165725" y="827633"/>
                    <a:pt x="5508625" y="399008"/>
                    <a:pt x="6000750" y="411708"/>
                  </a:cubicBezTo>
                  <a:cubicBezTo>
                    <a:pt x="6492875" y="424408"/>
                    <a:pt x="6911975" y="894308"/>
                    <a:pt x="7448550" y="849858"/>
                  </a:cubicBezTo>
                  <a:cubicBezTo>
                    <a:pt x="7985125" y="805408"/>
                    <a:pt x="8445500" y="170408"/>
                    <a:pt x="9220200" y="145008"/>
                  </a:cubicBezTo>
                  <a:cubicBezTo>
                    <a:pt x="9994900" y="119608"/>
                    <a:pt x="12096750" y="697458"/>
                    <a:pt x="12096750" y="697458"/>
                  </a:cubicBezTo>
                  <a:lnTo>
                    <a:pt x="12096750" y="697458"/>
                  </a:lnTo>
                </a:path>
              </a:pathLst>
            </a:custGeom>
            <a:ln w="7302" cap="rnd">
              <a:gradFill flip="none" rotWithShape="1">
                <a:gsLst>
                  <a:gs pos="0">
                    <a:schemeClr val="accent2">
                      <a:alpha val="0"/>
                    </a:schemeClr>
                  </a:gs>
                  <a:gs pos="45000">
                    <a:srgbClr val="04A5F3">
                      <a:alpha val="55000"/>
                    </a:srgbClr>
                  </a:gs>
                  <a:gs pos="100000">
                    <a:schemeClr val="accent3">
                      <a:alpha val="0"/>
                    </a:schemeClr>
                  </a:gs>
                </a:gsLst>
                <a:lin ang="5400000" scaled="1"/>
              </a:gradFill>
            </a:ln>
            <a:effectLst/>
          </p:spPr>
          <p:style>
            <a:lnRef idx="1">
              <a:schemeClr val="accent1"/>
            </a:lnRef>
            <a:fillRef idx="0">
              <a:schemeClr val="accent1"/>
            </a:fillRef>
            <a:effectRef idx="0">
              <a:schemeClr val="accent1"/>
            </a:effectRef>
            <a:fontRef idx="minor">
              <a:schemeClr val="tx1"/>
            </a:fontRef>
          </p:style>
          <p:txBody>
            <a:bodyPr anchor="ctr" rtlCol="0"/>
            <a:p>
              <a:pPr algn="ctr" defTabSz="774065"/>
              <a:endParaRPr altLang="en-US" sz="3045" lang="zh-CN">
                <a:solidFill>
                  <a:prstClr val="white"/>
                </a:solidFill>
                <a:latin typeface="Arial" charset="0"/>
                <a:ea typeface="微软雅黑 Light"/>
              </a:endParaRPr>
            </a:p>
          </p:txBody>
        </p:sp>
        <p:grpSp>
          <p:nvGrpSpPr>
            <p:cNvPr id="76" name="组合 10"/>
            <p:cNvGrpSpPr/>
            <p:nvPr/>
          </p:nvGrpSpPr>
          <p:grpSpPr>
            <a:xfrm>
              <a:off x="-3162298" y="4268630"/>
              <a:ext cx="17314322" cy="707955"/>
              <a:chOff x="-4019155" y="3635393"/>
              <a:chExt cx="18838241" cy="1210726"/>
            </a:xfrm>
          </p:grpSpPr>
          <p:sp>
            <p:nvSpPr>
              <p:cNvPr id="1048892" name="任意多边形 4"/>
              <p:cNvSpPr/>
              <p:nvPr/>
            </p:nvSpPr>
            <p:spPr>
              <a:xfrm>
                <a:off x="-2602675" y="3635393"/>
                <a:ext cx="17421761" cy="1044435"/>
              </a:xfrm>
              <a:custGeom>
                <a:avLst/>
                <a:gdLst>
                  <a:gd name="connsiteX0" fmla="*/ 0 w 12096750"/>
                  <a:gd name="connsiteY0" fmla="*/ 30708 h 852822"/>
                  <a:gd name="connsiteX1" fmla="*/ 1981200 w 12096750"/>
                  <a:gd name="connsiteY1" fmla="*/ 87858 h 852822"/>
                  <a:gd name="connsiteX2" fmla="*/ 4495800 w 12096750"/>
                  <a:gd name="connsiteY2" fmla="*/ 773658 h 852822"/>
                  <a:gd name="connsiteX3" fmla="*/ 6000750 w 12096750"/>
                  <a:gd name="connsiteY3" fmla="*/ 411708 h 852822"/>
                  <a:gd name="connsiteX4" fmla="*/ 7448550 w 12096750"/>
                  <a:gd name="connsiteY4" fmla="*/ 849858 h 852822"/>
                  <a:gd name="connsiteX5" fmla="*/ 9220200 w 12096750"/>
                  <a:gd name="connsiteY5" fmla="*/ 145008 h 852822"/>
                  <a:gd name="connsiteX6" fmla="*/ 12096750 w 12096750"/>
                  <a:gd name="connsiteY6" fmla="*/ 697458 h 852822"/>
                  <a:gd name="connsiteX7" fmla="*/ 12096750 w 12096750"/>
                  <a:gd name="connsiteY7" fmla="*/ 697458 h 852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096750" h="852822">
                    <a:moveTo>
                      <a:pt x="0" y="30708"/>
                    </a:moveTo>
                    <a:cubicBezTo>
                      <a:pt x="615950" y="-2630"/>
                      <a:pt x="1231900" y="-35967"/>
                      <a:pt x="1981200" y="87858"/>
                    </a:cubicBezTo>
                    <a:cubicBezTo>
                      <a:pt x="2730500" y="211683"/>
                      <a:pt x="3825875" y="719683"/>
                      <a:pt x="4495800" y="773658"/>
                    </a:cubicBezTo>
                    <a:cubicBezTo>
                      <a:pt x="5165725" y="827633"/>
                      <a:pt x="5508625" y="399008"/>
                      <a:pt x="6000750" y="411708"/>
                    </a:cubicBezTo>
                    <a:cubicBezTo>
                      <a:pt x="6492875" y="424408"/>
                      <a:pt x="6911975" y="894308"/>
                      <a:pt x="7448550" y="849858"/>
                    </a:cubicBezTo>
                    <a:cubicBezTo>
                      <a:pt x="7985125" y="805408"/>
                      <a:pt x="8445500" y="170408"/>
                      <a:pt x="9220200" y="145008"/>
                    </a:cubicBezTo>
                    <a:cubicBezTo>
                      <a:pt x="9994900" y="119608"/>
                      <a:pt x="12096750" y="697458"/>
                      <a:pt x="12096750" y="697458"/>
                    </a:cubicBezTo>
                    <a:lnTo>
                      <a:pt x="12096750" y="697458"/>
                    </a:lnTo>
                  </a:path>
                </a:pathLst>
              </a:custGeom>
              <a:noFill/>
              <a:ln>
                <a:gradFill flip="none" rotWithShape="1">
                  <a:gsLst>
                    <a:gs pos="0">
                      <a:schemeClr val="accent2">
                        <a:alpha val="0"/>
                      </a:schemeClr>
                    </a:gs>
                    <a:gs pos="45000">
                      <a:srgbClr val="04A5F3">
                        <a:alpha val="55000"/>
                      </a:srgbClr>
                    </a:gs>
                    <a:gs pos="100000">
                      <a:schemeClr val="accent3">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defTabSz="774065"/>
                <a:endParaRPr altLang="en-US" sz="3045" lang="zh-CN">
                  <a:solidFill>
                    <a:prstClr val="white"/>
                  </a:solidFill>
                  <a:latin typeface="Arial" charset="0"/>
                  <a:ea typeface="微软雅黑 Light"/>
                </a:endParaRPr>
              </a:p>
            </p:txBody>
          </p:sp>
          <p:sp>
            <p:nvSpPr>
              <p:cNvPr id="1048893" name="任意多边形 6"/>
              <p:cNvSpPr/>
              <p:nvPr/>
            </p:nvSpPr>
            <p:spPr>
              <a:xfrm>
                <a:off x="-4019155" y="3801684"/>
                <a:ext cx="17421761" cy="1044435"/>
              </a:xfrm>
              <a:custGeom>
                <a:avLst/>
                <a:gdLst>
                  <a:gd name="connsiteX0" fmla="*/ 0 w 12096750"/>
                  <a:gd name="connsiteY0" fmla="*/ 30708 h 852822"/>
                  <a:gd name="connsiteX1" fmla="*/ 1981200 w 12096750"/>
                  <a:gd name="connsiteY1" fmla="*/ 87858 h 852822"/>
                  <a:gd name="connsiteX2" fmla="*/ 4495800 w 12096750"/>
                  <a:gd name="connsiteY2" fmla="*/ 773658 h 852822"/>
                  <a:gd name="connsiteX3" fmla="*/ 6000750 w 12096750"/>
                  <a:gd name="connsiteY3" fmla="*/ 411708 h 852822"/>
                  <a:gd name="connsiteX4" fmla="*/ 7448550 w 12096750"/>
                  <a:gd name="connsiteY4" fmla="*/ 849858 h 852822"/>
                  <a:gd name="connsiteX5" fmla="*/ 9220200 w 12096750"/>
                  <a:gd name="connsiteY5" fmla="*/ 145008 h 852822"/>
                  <a:gd name="connsiteX6" fmla="*/ 12096750 w 12096750"/>
                  <a:gd name="connsiteY6" fmla="*/ 697458 h 852822"/>
                  <a:gd name="connsiteX7" fmla="*/ 12096750 w 12096750"/>
                  <a:gd name="connsiteY7" fmla="*/ 697458 h 852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096750" h="852822">
                    <a:moveTo>
                      <a:pt x="0" y="30708"/>
                    </a:moveTo>
                    <a:cubicBezTo>
                      <a:pt x="615950" y="-2630"/>
                      <a:pt x="1231900" y="-35967"/>
                      <a:pt x="1981200" y="87858"/>
                    </a:cubicBezTo>
                    <a:cubicBezTo>
                      <a:pt x="2730500" y="211683"/>
                      <a:pt x="3825875" y="719683"/>
                      <a:pt x="4495800" y="773658"/>
                    </a:cubicBezTo>
                    <a:cubicBezTo>
                      <a:pt x="5165725" y="827633"/>
                      <a:pt x="5508625" y="399008"/>
                      <a:pt x="6000750" y="411708"/>
                    </a:cubicBezTo>
                    <a:cubicBezTo>
                      <a:pt x="6492875" y="424408"/>
                      <a:pt x="6911975" y="894308"/>
                      <a:pt x="7448550" y="849858"/>
                    </a:cubicBezTo>
                    <a:cubicBezTo>
                      <a:pt x="7985125" y="805408"/>
                      <a:pt x="8445500" y="170408"/>
                      <a:pt x="9220200" y="145008"/>
                    </a:cubicBezTo>
                    <a:cubicBezTo>
                      <a:pt x="9994900" y="119608"/>
                      <a:pt x="12096750" y="697458"/>
                      <a:pt x="12096750" y="697458"/>
                    </a:cubicBezTo>
                    <a:lnTo>
                      <a:pt x="12096750" y="697458"/>
                    </a:lnTo>
                  </a:path>
                </a:pathLst>
              </a:custGeom>
              <a:ln w="7302" cap="rnd">
                <a:gradFill flip="none" rotWithShape="1">
                  <a:gsLst>
                    <a:gs pos="0">
                      <a:schemeClr val="accent2">
                        <a:alpha val="0"/>
                      </a:schemeClr>
                    </a:gs>
                    <a:gs pos="45000">
                      <a:srgbClr val="04A5F3">
                        <a:alpha val="55000"/>
                      </a:srgbClr>
                    </a:gs>
                    <a:gs pos="100000">
                      <a:schemeClr val="accent3">
                        <a:alpha val="0"/>
                      </a:schemeClr>
                    </a:gs>
                  </a:gsLst>
                  <a:lin ang="5400000" scaled="1"/>
                </a:gradFill>
              </a:ln>
              <a:effectLst/>
            </p:spPr>
            <p:style>
              <a:lnRef idx="1">
                <a:schemeClr val="accent1"/>
              </a:lnRef>
              <a:fillRef idx="0">
                <a:schemeClr val="accent1"/>
              </a:fillRef>
              <a:effectRef idx="0">
                <a:schemeClr val="accent1"/>
              </a:effectRef>
              <a:fontRef idx="minor">
                <a:schemeClr val="tx1"/>
              </a:fontRef>
            </p:style>
            <p:txBody>
              <a:bodyPr anchor="ctr" rtlCol="0"/>
              <a:p>
                <a:pPr algn="ctr" defTabSz="774065"/>
                <a:endParaRPr altLang="en-US" sz="3045" lang="zh-CN">
                  <a:solidFill>
                    <a:prstClr val="white"/>
                  </a:solidFill>
                  <a:latin typeface="Arial" charset="0"/>
                  <a:ea typeface="微软雅黑 Light"/>
                </a:endParaRPr>
              </a:p>
            </p:txBody>
          </p:sp>
        </p:grpSp>
      </p:grpSp>
      <p:grpSp>
        <p:nvGrpSpPr>
          <p:cNvPr id="77" name="组合 13"/>
          <p:cNvGrpSpPr/>
          <p:nvPr userDrawn="1"/>
        </p:nvGrpSpPr>
        <p:grpSpPr>
          <a:xfrm>
            <a:off x="2890591" y="1480632"/>
            <a:ext cx="6178356" cy="273642"/>
            <a:chOff x="-921336" y="847726"/>
            <a:chExt cx="14103936" cy="458950"/>
          </a:xfrm>
        </p:grpSpPr>
        <p:grpSp>
          <p:nvGrpSpPr>
            <p:cNvPr id="78" name="组合 14"/>
            <p:cNvGrpSpPr/>
            <p:nvPr/>
          </p:nvGrpSpPr>
          <p:grpSpPr>
            <a:xfrm>
              <a:off x="8727489" y="847726"/>
              <a:ext cx="4455111" cy="458950"/>
              <a:chOff x="8727489" y="846762"/>
              <a:chExt cx="4455111" cy="460877"/>
            </a:xfrm>
          </p:grpSpPr>
          <p:sp>
            <p:nvSpPr>
              <p:cNvPr id="1048894" name="任意多边形 36"/>
              <p:cNvSpPr/>
              <p:nvPr/>
            </p:nvSpPr>
            <p:spPr>
              <a:xfrm>
                <a:off x="8727489" y="846762"/>
                <a:ext cx="2724150" cy="432302"/>
              </a:xfrm>
              <a:custGeom>
                <a:avLst/>
                <a:gdLst>
                  <a:gd name="connsiteX0" fmla="*/ 0 w 2724150"/>
                  <a:gd name="connsiteY0" fmla="*/ 171450 h 432302"/>
                  <a:gd name="connsiteX1" fmla="*/ 1152525 w 2724150"/>
                  <a:gd name="connsiteY1" fmla="*/ 428625 h 432302"/>
                  <a:gd name="connsiteX2" fmla="*/ 2724150 w 2724150"/>
                  <a:gd name="connsiteY2" fmla="*/ 0 h 432302"/>
                </a:gdLst>
                <a:ahLst/>
                <a:cxnLst>
                  <a:cxn ang="0">
                    <a:pos x="connsiteX0" y="connsiteY0"/>
                  </a:cxn>
                  <a:cxn ang="0">
                    <a:pos x="connsiteX1" y="connsiteY1"/>
                  </a:cxn>
                  <a:cxn ang="0">
                    <a:pos x="connsiteX2" y="connsiteY2"/>
                  </a:cxn>
                </a:cxnLst>
                <a:rect l="l" t="t" r="r" b="b"/>
                <a:pathLst>
                  <a:path w="2724150" h="432302">
                    <a:moveTo>
                      <a:pt x="0" y="171450"/>
                    </a:moveTo>
                    <a:cubicBezTo>
                      <a:pt x="349250" y="314325"/>
                      <a:pt x="698500" y="457200"/>
                      <a:pt x="1152525" y="428625"/>
                    </a:cubicBezTo>
                    <a:cubicBezTo>
                      <a:pt x="1606550" y="400050"/>
                      <a:pt x="2165350" y="200025"/>
                      <a:pt x="2724150" y="0"/>
                    </a:cubicBezTo>
                  </a:path>
                </a:pathLst>
              </a:custGeom>
              <a:noFill/>
              <a:ln>
                <a:gradFill flip="none" rotWithShape="1">
                  <a:gsLst>
                    <a:gs pos="0">
                      <a:schemeClr val="accent2">
                        <a:alpha val="0"/>
                      </a:schemeClr>
                    </a:gs>
                    <a:gs pos="47700">
                      <a:schemeClr val="accent2"/>
                    </a:gs>
                    <a:gs pos="100000">
                      <a:schemeClr val="accent2">
                        <a:alpha val="0"/>
                      </a:scheme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48895" name="任意多边形 37"/>
              <p:cNvSpPr/>
              <p:nvPr/>
            </p:nvSpPr>
            <p:spPr>
              <a:xfrm>
                <a:off x="9537114" y="875337"/>
                <a:ext cx="3645486" cy="432302"/>
              </a:xfrm>
              <a:custGeom>
                <a:avLst/>
                <a:gdLst>
                  <a:gd name="connsiteX0" fmla="*/ 0 w 2724150"/>
                  <a:gd name="connsiteY0" fmla="*/ 171450 h 432302"/>
                  <a:gd name="connsiteX1" fmla="*/ 1152525 w 2724150"/>
                  <a:gd name="connsiteY1" fmla="*/ 428625 h 432302"/>
                  <a:gd name="connsiteX2" fmla="*/ 2724150 w 2724150"/>
                  <a:gd name="connsiteY2" fmla="*/ 0 h 432302"/>
                </a:gdLst>
                <a:ahLst/>
                <a:cxnLst>
                  <a:cxn ang="0">
                    <a:pos x="connsiteX0" y="connsiteY0"/>
                  </a:cxn>
                  <a:cxn ang="0">
                    <a:pos x="connsiteX1" y="connsiteY1"/>
                  </a:cxn>
                  <a:cxn ang="0">
                    <a:pos x="connsiteX2" y="connsiteY2"/>
                  </a:cxn>
                </a:cxnLst>
                <a:rect l="l" t="t" r="r" b="b"/>
                <a:pathLst>
                  <a:path w="2724150" h="432302">
                    <a:moveTo>
                      <a:pt x="0" y="171450"/>
                    </a:moveTo>
                    <a:cubicBezTo>
                      <a:pt x="349250" y="314325"/>
                      <a:pt x="698500" y="457200"/>
                      <a:pt x="1152525" y="428625"/>
                    </a:cubicBezTo>
                    <a:cubicBezTo>
                      <a:pt x="1606550" y="400050"/>
                      <a:pt x="2165350" y="200025"/>
                      <a:pt x="2724150" y="0"/>
                    </a:cubicBezTo>
                  </a:path>
                </a:pathLst>
              </a:custGeom>
              <a:noFill/>
              <a:ln>
                <a:gradFill flip="none" rotWithShape="1">
                  <a:gsLst>
                    <a:gs pos="0">
                      <a:schemeClr val="accent2">
                        <a:alpha val="0"/>
                      </a:schemeClr>
                    </a:gs>
                    <a:gs pos="47700">
                      <a:schemeClr val="accent2"/>
                    </a:gs>
                    <a:gs pos="100000">
                      <a:schemeClr val="accent2">
                        <a:alpha val="0"/>
                      </a:scheme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48896" name="任意多边形 40"/>
              <p:cNvSpPr/>
              <p:nvPr/>
            </p:nvSpPr>
            <p:spPr>
              <a:xfrm flipV="1">
                <a:off x="9096375" y="858505"/>
                <a:ext cx="3253942" cy="432302"/>
              </a:xfrm>
              <a:custGeom>
                <a:avLst/>
                <a:gdLst>
                  <a:gd name="connsiteX0" fmla="*/ 0 w 2724150"/>
                  <a:gd name="connsiteY0" fmla="*/ 171450 h 432302"/>
                  <a:gd name="connsiteX1" fmla="*/ 1152525 w 2724150"/>
                  <a:gd name="connsiteY1" fmla="*/ 428625 h 432302"/>
                  <a:gd name="connsiteX2" fmla="*/ 2724150 w 2724150"/>
                  <a:gd name="connsiteY2" fmla="*/ 0 h 432302"/>
                </a:gdLst>
                <a:ahLst/>
                <a:cxnLst>
                  <a:cxn ang="0">
                    <a:pos x="connsiteX0" y="connsiteY0"/>
                  </a:cxn>
                  <a:cxn ang="0">
                    <a:pos x="connsiteX1" y="connsiteY1"/>
                  </a:cxn>
                  <a:cxn ang="0">
                    <a:pos x="connsiteX2" y="connsiteY2"/>
                  </a:cxn>
                </a:cxnLst>
                <a:rect l="l" t="t" r="r" b="b"/>
                <a:pathLst>
                  <a:path w="2724150" h="432302">
                    <a:moveTo>
                      <a:pt x="0" y="171450"/>
                    </a:moveTo>
                    <a:cubicBezTo>
                      <a:pt x="349250" y="314325"/>
                      <a:pt x="698500" y="457200"/>
                      <a:pt x="1152525" y="428625"/>
                    </a:cubicBezTo>
                    <a:cubicBezTo>
                      <a:pt x="1606550" y="400050"/>
                      <a:pt x="2165350" y="200025"/>
                      <a:pt x="2724150" y="0"/>
                    </a:cubicBezTo>
                  </a:path>
                </a:pathLst>
              </a:custGeom>
              <a:noFill/>
              <a:ln>
                <a:gradFill flip="none" rotWithShape="1">
                  <a:gsLst>
                    <a:gs pos="0">
                      <a:schemeClr val="accent2">
                        <a:alpha val="0"/>
                      </a:schemeClr>
                    </a:gs>
                    <a:gs pos="47700">
                      <a:schemeClr val="accent2"/>
                    </a:gs>
                    <a:gs pos="100000">
                      <a:schemeClr val="accent2">
                        <a:alpha val="0"/>
                      </a:scheme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grpSp>
        <p:grpSp>
          <p:nvGrpSpPr>
            <p:cNvPr id="79" name="组合 15"/>
            <p:cNvGrpSpPr/>
            <p:nvPr/>
          </p:nvGrpSpPr>
          <p:grpSpPr>
            <a:xfrm flipH="1">
              <a:off x="-921336" y="847726"/>
              <a:ext cx="4455111" cy="458950"/>
              <a:chOff x="8727489" y="846762"/>
              <a:chExt cx="4455111" cy="460877"/>
            </a:xfrm>
          </p:grpSpPr>
          <p:sp>
            <p:nvSpPr>
              <p:cNvPr id="1048897" name="任意多边形 43"/>
              <p:cNvSpPr/>
              <p:nvPr/>
            </p:nvSpPr>
            <p:spPr>
              <a:xfrm>
                <a:off x="8727489" y="846762"/>
                <a:ext cx="2724150" cy="432302"/>
              </a:xfrm>
              <a:custGeom>
                <a:avLst/>
                <a:gdLst>
                  <a:gd name="connsiteX0" fmla="*/ 0 w 2724150"/>
                  <a:gd name="connsiteY0" fmla="*/ 171450 h 432302"/>
                  <a:gd name="connsiteX1" fmla="*/ 1152525 w 2724150"/>
                  <a:gd name="connsiteY1" fmla="*/ 428625 h 432302"/>
                  <a:gd name="connsiteX2" fmla="*/ 2724150 w 2724150"/>
                  <a:gd name="connsiteY2" fmla="*/ 0 h 432302"/>
                </a:gdLst>
                <a:ahLst/>
                <a:cxnLst>
                  <a:cxn ang="0">
                    <a:pos x="connsiteX0" y="connsiteY0"/>
                  </a:cxn>
                  <a:cxn ang="0">
                    <a:pos x="connsiteX1" y="connsiteY1"/>
                  </a:cxn>
                  <a:cxn ang="0">
                    <a:pos x="connsiteX2" y="connsiteY2"/>
                  </a:cxn>
                </a:cxnLst>
                <a:rect l="l" t="t" r="r" b="b"/>
                <a:pathLst>
                  <a:path w="2724150" h="432302">
                    <a:moveTo>
                      <a:pt x="0" y="171450"/>
                    </a:moveTo>
                    <a:cubicBezTo>
                      <a:pt x="349250" y="314325"/>
                      <a:pt x="698500" y="457200"/>
                      <a:pt x="1152525" y="428625"/>
                    </a:cubicBezTo>
                    <a:cubicBezTo>
                      <a:pt x="1606550" y="400050"/>
                      <a:pt x="2165350" y="200025"/>
                      <a:pt x="2724150" y="0"/>
                    </a:cubicBezTo>
                  </a:path>
                </a:pathLst>
              </a:custGeom>
              <a:noFill/>
              <a:ln>
                <a:gradFill flip="none" rotWithShape="1">
                  <a:gsLst>
                    <a:gs pos="0">
                      <a:schemeClr val="accent2">
                        <a:alpha val="0"/>
                      </a:schemeClr>
                    </a:gs>
                    <a:gs pos="47700">
                      <a:schemeClr val="accent2"/>
                    </a:gs>
                    <a:gs pos="100000">
                      <a:schemeClr val="accent2">
                        <a:alpha val="0"/>
                      </a:scheme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48898" name="任意多边形 44"/>
              <p:cNvSpPr/>
              <p:nvPr/>
            </p:nvSpPr>
            <p:spPr>
              <a:xfrm>
                <a:off x="9537114" y="875337"/>
                <a:ext cx="3645486" cy="432302"/>
              </a:xfrm>
              <a:custGeom>
                <a:avLst/>
                <a:gdLst>
                  <a:gd name="connsiteX0" fmla="*/ 0 w 2724150"/>
                  <a:gd name="connsiteY0" fmla="*/ 171450 h 432302"/>
                  <a:gd name="connsiteX1" fmla="*/ 1152525 w 2724150"/>
                  <a:gd name="connsiteY1" fmla="*/ 428625 h 432302"/>
                  <a:gd name="connsiteX2" fmla="*/ 2724150 w 2724150"/>
                  <a:gd name="connsiteY2" fmla="*/ 0 h 432302"/>
                </a:gdLst>
                <a:ahLst/>
                <a:cxnLst>
                  <a:cxn ang="0">
                    <a:pos x="connsiteX0" y="connsiteY0"/>
                  </a:cxn>
                  <a:cxn ang="0">
                    <a:pos x="connsiteX1" y="connsiteY1"/>
                  </a:cxn>
                  <a:cxn ang="0">
                    <a:pos x="connsiteX2" y="connsiteY2"/>
                  </a:cxn>
                </a:cxnLst>
                <a:rect l="l" t="t" r="r" b="b"/>
                <a:pathLst>
                  <a:path w="2724150" h="432302">
                    <a:moveTo>
                      <a:pt x="0" y="171450"/>
                    </a:moveTo>
                    <a:cubicBezTo>
                      <a:pt x="349250" y="314325"/>
                      <a:pt x="698500" y="457200"/>
                      <a:pt x="1152525" y="428625"/>
                    </a:cubicBezTo>
                    <a:cubicBezTo>
                      <a:pt x="1606550" y="400050"/>
                      <a:pt x="2165350" y="200025"/>
                      <a:pt x="2724150" y="0"/>
                    </a:cubicBezTo>
                  </a:path>
                </a:pathLst>
              </a:custGeom>
              <a:noFill/>
              <a:ln>
                <a:gradFill flip="none" rotWithShape="1">
                  <a:gsLst>
                    <a:gs pos="0">
                      <a:schemeClr val="accent2">
                        <a:alpha val="0"/>
                      </a:schemeClr>
                    </a:gs>
                    <a:gs pos="47700">
                      <a:schemeClr val="accent2"/>
                    </a:gs>
                    <a:gs pos="100000">
                      <a:schemeClr val="accent2">
                        <a:alpha val="0"/>
                      </a:scheme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48899" name="任意多边形 45"/>
              <p:cNvSpPr/>
              <p:nvPr/>
            </p:nvSpPr>
            <p:spPr>
              <a:xfrm flipV="1">
                <a:off x="9096375" y="858505"/>
                <a:ext cx="3253942" cy="432302"/>
              </a:xfrm>
              <a:custGeom>
                <a:avLst/>
                <a:gdLst>
                  <a:gd name="connsiteX0" fmla="*/ 0 w 2724150"/>
                  <a:gd name="connsiteY0" fmla="*/ 171450 h 432302"/>
                  <a:gd name="connsiteX1" fmla="*/ 1152525 w 2724150"/>
                  <a:gd name="connsiteY1" fmla="*/ 428625 h 432302"/>
                  <a:gd name="connsiteX2" fmla="*/ 2724150 w 2724150"/>
                  <a:gd name="connsiteY2" fmla="*/ 0 h 432302"/>
                </a:gdLst>
                <a:ahLst/>
                <a:cxnLst>
                  <a:cxn ang="0">
                    <a:pos x="connsiteX0" y="connsiteY0"/>
                  </a:cxn>
                  <a:cxn ang="0">
                    <a:pos x="connsiteX1" y="connsiteY1"/>
                  </a:cxn>
                  <a:cxn ang="0">
                    <a:pos x="connsiteX2" y="connsiteY2"/>
                  </a:cxn>
                </a:cxnLst>
                <a:rect l="l" t="t" r="r" b="b"/>
                <a:pathLst>
                  <a:path w="2724150" h="432302">
                    <a:moveTo>
                      <a:pt x="0" y="171450"/>
                    </a:moveTo>
                    <a:cubicBezTo>
                      <a:pt x="349250" y="314325"/>
                      <a:pt x="698500" y="457200"/>
                      <a:pt x="1152525" y="428625"/>
                    </a:cubicBezTo>
                    <a:cubicBezTo>
                      <a:pt x="1606550" y="400050"/>
                      <a:pt x="2165350" y="200025"/>
                      <a:pt x="2724150" y="0"/>
                    </a:cubicBezTo>
                  </a:path>
                </a:pathLst>
              </a:custGeom>
              <a:noFill/>
              <a:ln>
                <a:gradFill flip="none" rotWithShape="1">
                  <a:gsLst>
                    <a:gs pos="0">
                      <a:schemeClr val="accent2">
                        <a:alpha val="0"/>
                      </a:schemeClr>
                    </a:gs>
                    <a:gs pos="47700">
                      <a:schemeClr val="accent2"/>
                    </a:gs>
                    <a:gs pos="100000">
                      <a:schemeClr val="accent2">
                        <a:alpha val="0"/>
                      </a:scheme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grpSp>
      </p:grpSp>
      <p:sp>
        <p:nvSpPr>
          <p:cNvPr id="1048900" name="任意多边形 73"/>
          <p:cNvSpPr/>
          <p:nvPr userDrawn="1"/>
        </p:nvSpPr>
        <p:spPr>
          <a:xfrm flipV="1">
            <a:off x="5876" y="5137345"/>
            <a:ext cx="12182600" cy="1720655"/>
          </a:xfrm>
          <a:custGeom>
            <a:avLst/>
            <a:gdLst>
              <a:gd name="connsiteX0" fmla="*/ 9730099 w 12182600"/>
              <a:gd name="connsiteY0" fmla="*/ 309631 h 1720655"/>
              <a:gd name="connsiteX1" fmla="*/ 9990484 w 12182600"/>
              <a:gd name="connsiteY1" fmla="*/ 146567 h 1720655"/>
              <a:gd name="connsiteX2" fmla="*/ 11079021 w 12182600"/>
              <a:gd name="connsiteY2" fmla="*/ 146567 h 1720655"/>
              <a:gd name="connsiteX3" fmla="*/ 10746256 w 12182600"/>
              <a:gd name="connsiteY3" fmla="*/ 309631 h 1720655"/>
              <a:gd name="connsiteX4" fmla="*/ 8666942 w 12182600"/>
              <a:gd name="connsiteY4" fmla="*/ 309631 h 1720655"/>
              <a:gd name="connsiteX5" fmla="*/ 8851185 w 12182600"/>
              <a:gd name="connsiteY5" fmla="*/ 146567 h 1720655"/>
              <a:gd name="connsiteX6" fmla="*/ 9970743 w 12182600"/>
              <a:gd name="connsiteY6" fmla="*/ 146567 h 1720655"/>
              <a:gd name="connsiteX7" fmla="*/ 9711299 w 12182600"/>
              <a:gd name="connsiteY7" fmla="*/ 309631 h 1720655"/>
              <a:gd name="connsiteX8" fmla="*/ 7689326 w 12182600"/>
              <a:gd name="connsiteY8" fmla="*/ 309631 h 1720655"/>
              <a:gd name="connsiteX9" fmla="*/ 7804009 w 12182600"/>
              <a:gd name="connsiteY9" fmla="*/ 146567 h 1720655"/>
              <a:gd name="connsiteX10" fmla="*/ 8830505 w 12182600"/>
              <a:gd name="connsiteY10" fmla="*/ 146567 h 1720655"/>
              <a:gd name="connsiteX11" fmla="*/ 8647203 w 12182600"/>
              <a:gd name="connsiteY11" fmla="*/ 309631 h 1720655"/>
              <a:gd name="connsiteX12" fmla="*/ 6626169 w 12182600"/>
              <a:gd name="connsiteY12" fmla="*/ 309631 h 1720655"/>
              <a:gd name="connsiteX13" fmla="*/ 6664710 w 12182600"/>
              <a:gd name="connsiteY13" fmla="*/ 146567 h 1720655"/>
              <a:gd name="connsiteX14" fmla="*/ 7784268 w 12182600"/>
              <a:gd name="connsiteY14" fmla="*/ 146567 h 1720655"/>
              <a:gd name="connsiteX15" fmla="*/ 7670526 w 12182600"/>
              <a:gd name="connsiteY15" fmla="*/ 309631 h 1720655"/>
              <a:gd name="connsiteX16" fmla="*/ 5619414 w 12182600"/>
              <a:gd name="connsiteY16" fmla="*/ 309631 h 1720655"/>
              <a:gd name="connsiteX17" fmla="*/ 5587452 w 12182600"/>
              <a:gd name="connsiteY17" fmla="*/ 146567 h 1720655"/>
              <a:gd name="connsiteX18" fmla="*/ 6644029 w 12182600"/>
              <a:gd name="connsiteY18" fmla="*/ 146567 h 1720655"/>
              <a:gd name="connsiteX19" fmla="*/ 6606429 w 12182600"/>
              <a:gd name="connsiteY19" fmla="*/ 309631 h 1720655"/>
              <a:gd name="connsiteX20" fmla="*/ 4556255 w 12182600"/>
              <a:gd name="connsiteY20" fmla="*/ 309631 h 1720655"/>
              <a:gd name="connsiteX21" fmla="*/ 4448153 w 12182600"/>
              <a:gd name="connsiteY21" fmla="*/ 146567 h 1720655"/>
              <a:gd name="connsiteX22" fmla="*/ 5566772 w 12182600"/>
              <a:gd name="connsiteY22" fmla="*/ 146567 h 1720655"/>
              <a:gd name="connsiteX23" fmla="*/ 5600613 w 12182600"/>
              <a:gd name="connsiteY23" fmla="*/ 309631 h 1720655"/>
              <a:gd name="connsiteX24" fmla="*/ 3578639 w 12182600"/>
              <a:gd name="connsiteY24" fmla="*/ 309631 h 1720655"/>
              <a:gd name="connsiteX25" fmla="*/ 3400037 w 12182600"/>
              <a:gd name="connsiteY25" fmla="*/ 146567 h 1720655"/>
              <a:gd name="connsiteX26" fmla="*/ 4426533 w 12182600"/>
              <a:gd name="connsiteY26" fmla="*/ 146567 h 1720655"/>
              <a:gd name="connsiteX27" fmla="*/ 4536515 w 12182600"/>
              <a:gd name="connsiteY27" fmla="*/ 309631 h 1720655"/>
              <a:gd name="connsiteX28" fmla="*/ 2515481 w 12182600"/>
              <a:gd name="connsiteY28" fmla="*/ 309631 h 1720655"/>
              <a:gd name="connsiteX29" fmla="*/ 2261678 w 12182600"/>
              <a:gd name="connsiteY29" fmla="*/ 146567 h 1720655"/>
              <a:gd name="connsiteX30" fmla="*/ 3380296 w 12182600"/>
              <a:gd name="connsiteY30" fmla="*/ 146567 h 1720655"/>
              <a:gd name="connsiteX31" fmla="*/ 3559839 w 12182600"/>
              <a:gd name="connsiteY31" fmla="*/ 309631 h 1720655"/>
              <a:gd name="connsiteX32" fmla="*/ 1480524 w 12182600"/>
              <a:gd name="connsiteY32" fmla="*/ 309631 h 1720655"/>
              <a:gd name="connsiteX33" fmla="*/ 1152459 w 12182600"/>
              <a:gd name="connsiteY33" fmla="*/ 146567 h 1720655"/>
              <a:gd name="connsiteX34" fmla="*/ 2240057 w 12182600"/>
              <a:gd name="connsiteY34" fmla="*/ 146567 h 1720655"/>
              <a:gd name="connsiteX35" fmla="*/ 2495741 w 12182600"/>
              <a:gd name="connsiteY35" fmla="*/ 309631 h 1720655"/>
              <a:gd name="connsiteX36" fmla="*/ 417367 w 12182600"/>
              <a:gd name="connsiteY36" fmla="*/ 309631 h 1720655"/>
              <a:gd name="connsiteX37" fmla="*/ 13160 w 12182600"/>
              <a:gd name="connsiteY37" fmla="*/ 146567 h 1720655"/>
              <a:gd name="connsiteX38" fmla="*/ 1132719 w 12182600"/>
              <a:gd name="connsiteY38" fmla="*/ 146567 h 1720655"/>
              <a:gd name="connsiteX39" fmla="*/ 1461724 w 12182600"/>
              <a:gd name="connsiteY39" fmla="*/ 309631 h 1720655"/>
              <a:gd name="connsiteX40" fmla="*/ 10452031 w 12182600"/>
              <a:gd name="connsiteY40" fmla="*/ 462041 h 1720655"/>
              <a:gd name="connsiteX41" fmla="*/ 10759416 w 12182600"/>
              <a:gd name="connsiteY41" fmla="*/ 312089 h 1720655"/>
              <a:gd name="connsiteX42" fmla="*/ 11802833 w 12182600"/>
              <a:gd name="connsiteY42" fmla="*/ 312089 h 1720655"/>
              <a:gd name="connsiteX43" fmla="*/ 11426827 w 12182600"/>
              <a:gd name="connsiteY43" fmla="*/ 462041 h 1720655"/>
              <a:gd name="connsiteX44" fmla="*/ 9485695 w 12182600"/>
              <a:gd name="connsiteY44" fmla="*/ 462041 h 1720655"/>
              <a:gd name="connsiteX45" fmla="*/ 9725399 w 12182600"/>
              <a:gd name="connsiteY45" fmla="*/ 312089 h 1720655"/>
              <a:gd name="connsiteX46" fmla="*/ 10739676 w 12182600"/>
              <a:gd name="connsiteY46" fmla="*/ 312089 h 1720655"/>
              <a:gd name="connsiteX47" fmla="*/ 10433231 w 12182600"/>
              <a:gd name="connsiteY47" fmla="*/ 462041 h 1720655"/>
              <a:gd name="connsiteX48" fmla="*/ 8493039 w 12182600"/>
              <a:gd name="connsiteY48" fmla="*/ 462041 h 1720655"/>
              <a:gd name="connsiteX49" fmla="*/ 8663182 w 12182600"/>
              <a:gd name="connsiteY49" fmla="*/ 312089 h 1720655"/>
              <a:gd name="connsiteX50" fmla="*/ 9706598 w 12182600"/>
              <a:gd name="connsiteY50" fmla="*/ 312089 h 1720655"/>
              <a:gd name="connsiteX51" fmla="*/ 9467835 w 12182600"/>
              <a:gd name="connsiteY51" fmla="*/ 462041 h 1720655"/>
              <a:gd name="connsiteX52" fmla="*/ 7581225 w 12182600"/>
              <a:gd name="connsiteY52" fmla="*/ 462041 h 1720655"/>
              <a:gd name="connsiteX53" fmla="*/ 7687447 w 12182600"/>
              <a:gd name="connsiteY53" fmla="*/ 312089 h 1720655"/>
              <a:gd name="connsiteX54" fmla="*/ 8644382 w 12182600"/>
              <a:gd name="connsiteY54" fmla="*/ 312089 h 1720655"/>
              <a:gd name="connsiteX55" fmla="*/ 8475179 w 12182600"/>
              <a:gd name="connsiteY55" fmla="*/ 462041 h 1720655"/>
              <a:gd name="connsiteX56" fmla="*/ 6589509 w 12182600"/>
              <a:gd name="connsiteY56" fmla="*/ 462041 h 1720655"/>
              <a:gd name="connsiteX57" fmla="*/ 6625229 w 12182600"/>
              <a:gd name="connsiteY57" fmla="*/ 312089 h 1720655"/>
              <a:gd name="connsiteX58" fmla="*/ 7668647 w 12182600"/>
              <a:gd name="connsiteY58" fmla="*/ 312089 h 1720655"/>
              <a:gd name="connsiteX59" fmla="*/ 7564305 w 12182600"/>
              <a:gd name="connsiteY59" fmla="*/ 462041 h 1720655"/>
              <a:gd name="connsiteX60" fmla="*/ 5650433 w 12182600"/>
              <a:gd name="connsiteY60" fmla="*/ 462041 h 1720655"/>
              <a:gd name="connsiteX61" fmla="*/ 5620354 w 12182600"/>
              <a:gd name="connsiteY61" fmla="*/ 312089 h 1720655"/>
              <a:gd name="connsiteX62" fmla="*/ 6606429 w 12182600"/>
              <a:gd name="connsiteY62" fmla="*/ 312089 h 1720655"/>
              <a:gd name="connsiteX63" fmla="*/ 6571648 w 12182600"/>
              <a:gd name="connsiteY63" fmla="*/ 462041 h 1720655"/>
              <a:gd name="connsiteX64" fmla="*/ 4657776 w 12182600"/>
              <a:gd name="connsiteY64" fmla="*/ 462041 h 1720655"/>
              <a:gd name="connsiteX65" fmla="*/ 4558135 w 12182600"/>
              <a:gd name="connsiteY65" fmla="*/ 312089 h 1720655"/>
              <a:gd name="connsiteX66" fmla="*/ 5601553 w 12182600"/>
              <a:gd name="connsiteY66" fmla="*/ 312089 h 1720655"/>
              <a:gd name="connsiteX67" fmla="*/ 5632573 w 12182600"/>
              <a:gd name="connsiteY67" fmla="*/ 462041 h 1720655"/>
              <a:gd name="connsiteX68" fmla="*/ 3745962 w 12182600"/>
              <a:gd name="connsiteY68" fmla="*/ 462041 h 1720655"/>
              <a:gd name="connsiteX69" fmla="*/ 3581460 w 12182600"/>
              <a:gd name="connsiteY69" fmla="*/ 312089 h 1720655"/>
              <a:gd name="connsiteX70" fmla="*/ 4538395 w 12182600"/>
              <a:gd name="connsiteY70" fmla="*/ 312089 h 1720655"/>
              <a:gd name="connsiteX71" fmla="*/ 4639916 w 12182600"/>
              <a:gd name="connsiteY71" fmla="*/ 462041 h 1720655"/>
              <a:gd name="connsiteX72" fmla="*/ 2753306 w 12182600"/>
              <a:gd name="connsiteY72" fmla="*/ 462041 h 1720655"/>
              <a:gd name="connsiteX73" fmla="*/ 2519242 w 12182600"/>
              <a:gd name="connsiteY73" fmla="*/ 312089 h 1720655"/>
              <a:gd name="connsiteX74" fmla="*/ 3562659 w 12182600"/>
              <a:gd name="connsiteY74" fmla="*/ 312089 h 1720655"/>
              <a:gd name="connsiteX75" fmla="*/ 3728102 w 12182600"/>
              <a:gd name="connsiteY75" fmla="*/ 462041 h 1720655"/>
              <a:gd name="connsiteX76" fmla="*/ 1787909 w 12182600"/>
              <a:gd name="connsiteY76" fmla="*/ 462041 h 1720655"/>
              <a:gd name="connsiteX77" fmla="*/ 1486165 w 12182600"/>
              <a:gd name="connsiteY77" fmla="*/ 312089 h 1720655"/>
              <a:gd name="connsiteX78" fmla="*/ 2500441 w 12182600"/>
              <a:gd name="connsiteY78" fmla="*/ 312089 h 1720655"/>
              <a:gd name="connsiteX79" fmla="*/ 2735446 w 12182600"/>
              <a:gd name="connsiteY79" fmla="*/ 462041 h 1720655"/>
              <a:gd name="connsiteX80" fmla="*/ 795253 w 12182600"/>
              <a:gd name="connsiteY80" fmla="*/ 462041 h 1720655"/>
              <a:gd name="connsiteX81" fmla="*/ 423947 w 12182600"/>
              <a:gd name="connsiteY81" fmla="*/ 312089 h 1720655"/>
              <a:gd name="connsiteX82" fmla="*/ 1467365 w 12182600"/>
              <a:gd name="connsiteY82" fmla="*/ 312089 h 1720655"/>
              <a:gd name="connsiteX83" fmla="*/ 1770049 w 12182600"/>
              <a:gd name="connsiteY83" fmla="*/ 462041 h 1720655"/>
              <a:gd name="connsiteX84" fmla="*/ 6559428 w 12182600"/>
              <a:gd name="connsiteY84" fmla="*/ 585771 h 1720655"/>
              <a:gd name="connsiteX85" fmla="*/ 6588569 w 12182600"/>
              <a:gd name="connsiteY85" fmla="*/ 464498 h 1720655"/>
              <a:gd name="connsiteX86" fmla="*/ 7562425 w 12182600"/>
              <a:gd name="connsiteY86" fmla="*/ 464498 h 1720655"/>
              <a:gd name="connsiteX87" fmla="*/ 7477823 w 12182600"/>
              <a:gd name="connsiteY87" fmla="*/ 585771 h 1720655"/>
              <a:gd name="connsiteX88" fmla="*/ 5674874 w 12182600"/>
              <a:gd name="connsiteY88" fmla="*/ 585771 h 1720655"/>
              <a:gd name="connsiteX89" fmla="*/ 5651373 w 12182600"/>
              <a:gd name="connsiteY89" fmla="*/ 464498 h 1720655"/>
              <a:gd name="connsiteX90" fmla="*/ 6570709 w 12182600"/>
              <a:gd name="connsiteY90" fmla="*/ 464498 h 1720655"/>
              <a:gd name="connsiteX91" fmla="*/ 6542508 w 12182600"/>
              <a:gd name="connsiteY91" fmla="*/ 585771 h 1720655"/>
              <a:gd name="connsiteX92" fmla="*/ 4740498 w 12182600"/>
              <a:gd name="connsiteY92" fmla="*/ 585771 h 1720655"/>
              <a:gd name="connsiteX93" fmla="*/ 4659657 w 12182600"/>
              <a:gd name="connsiteY93" fmla="*/ 464498 h 1720655"/>
              <a:gd name="connsiteX94" fmla="*/ 5633513 w 12182600"/>
              <a:gd name="connsiteY94" fmla="*/ 464498 h 1720655"/>
              <a:gd name="connsiteX95" fmla="*/ 5658893 w 12182600"/>
              <a:gd name="connsiteY95" fmla="*/ 585771 h 1720655"/>
              <a:gd name="connsiteX96" fmla="*/ 3881324 w 12182600"/>
              <a:gd name="connsiteY96" fmla="*/ 585771 h 1720655"/>
              <a:gd name="connsiteX97" fmla="*/ 3748782 w 12182600"/>
              <a:gd name="connsiteY97" fmla="*/ 464498 h 1720655"/>
              <a:gd name="connsiteX98" fmla="*/ 4641796 w 12182600"/>
              <a:gd name="connsiteY98" fmla="*/ 464498 h 1720655"/>
              <a:gd name="connsiteX99" fmla="*/ 4723578 w 12182600"/>
              <a:gd name="connsiteY99" fmla="*/ 585771 h 1720655"/>
              <a:gd name="connsiteX100" fmla="*/ 2946009 w 12182600"/>
              <a:gd name="connsiteY100" fmla="*/ 585771 h 1720655"/>
              <a:gd name="connsiteX101" fmla="*/ 2757066 w 12182600"/>
              <a:gd name="connsiteY101" fmla="*/ 464498 h 1720655"/>
              <a:gd name="connsiteX102" fmla="*/ 3730922 w 12182600"/>
              <a:gd name="connsiteY102" fmla="*/ 464498 h 1720655"/>
              <a:gd name="connsiteX103" fmla="*/ 3864404 w 12182600"/>
              <a:gd name="connsiteY103" fmla="*/ 585771 h 1720655"/>
              <a:gd name="connsiteX104" fmla="*/ 2036074 w 12182600"/>
              <a:gd name="connsiteY104" fmla="*/ 585771 h 1720655"/>
              <a:gd name="connsiteX105" fmla="*/ 1792609 w 12182600"/>
              <a:gd name="connsiteY105" fmla="*/ 464498 h 1720655"/>
              <a:gd name="connsiteX106" fmla="*/ 2739206 w 12182600"/>
              <a:gd name="connsiteY106" fmla="*/ 464498 h 1720655"/>
              <a:gd name="connsiteX107" fmla="*/ 2929088 w 12182600"/>
              <a:gd name="connsiteY107" fmla="*/ 585771 h 1720655"/>
              <a:gd name="connsiteX108" fmla="*/ 1101699 w 12182600"/>
              <a:gd name="connsiteY108" fmla="*/ 585771 h 1720655"/>
              <a:gd name="connsiteX109" fmla="*/ 801834 w 12182600"/>
              <a:gd name="connsiteY109" fmla="*/ 464498 h 1720655"/>
              <a:gd name="connsiteX110" fmla="*/ 1775690 w 12182600"/>
              <a:gd name="connsiteY110" fmla="*/ 464498 h 1720655"/>
              <a:gd name="connsiteX111" fmla="*/ 2020094 w 12182600"/>
              <a:gd name="connsiteY111" fmla="*/ 585771 h 1720655"/>
              <a:gd name="connsiteX112" fmla="*/ 10197287 w 12182600"/>
              <a:gd name="connsiteY112" fmla="*/ 586591 h 1720655"/>
              <a:gd name="connsiteX113" fmla="*/ 10445451 w 12182600"/>
              <a:gd name="connsiteY113" fmla="*/ 465318 h 1720655"/>
              <a:gd name="connsiteX114" fmla="*/ 11419307 w 12182600"/>
              <a:gd name="connsiteY114" fmla="*/ 465318 h 1720655"/>
              <a:gd name="connsiteX115" fmla="*/ 11115682 w 12182600"/>
              <a:gd name="connsiteY115" fmla="*/ 586591 h 1720655"/>
              <a:gd name="connsiteX116" fmla="*/ 9288293 w 12182600"/>
              <a:gd name="connsiteY116" fmla="*/ 586591 h 1720655"/>
              <a:gd name="connsiteX117" fmla="*/ 9481936 w 12182600"/>
              <a:gd name="connsiteY117" fmla="*/ 465318 h 1720655"/>
              <a:gd name="connsiteX118" fmla="*/ 10428531 w 12182600"/>
              <a:gd name="connsiteY118" fmla="*/ 465318 h 1720655"/>
              <a:gd name="connsiteX119" fmla="*/ 10181307 w 12182600"/>
              <a:gd name="connsiteY119" fmla="*/ 586591 h 1720655"/>
              <a:gd name="connsiteX120" fmla="*/ 8352977 w 12182600"/>
              <a:gd name="connsiteY120" fmla="*/ 586591 h 1720655"/>
              <a:gd name="connsiteX121" fmla="*/ 8490219 w 12182600"/>
              <a:gd name="connsiteY121" fmla="*/ 465318 h 1720655"/>
              <a:gd name="connsiteX122" fmla="*/ 9464075 w 12182600"/>
              <a:gd name="connsiteY122" fmla="*/ 465318 h 1720655"/>
              <a:gd name="connsiteX123" fmla="*/ 9271372 w 12182600"/>
              <a:gd name="connsiteY123" fmla="*/ 586591 h 1720655"/>
              <a:gd name="connsiteX124" fmla="*/ 7493803 w 12182600"/>
              <a:gd name="connsiteY124" fmla="*/ 586591 h 1720655"/>
              <a:gd name="connsiteX125" fmla="*/ 7579344 w 12182600"/>
              <a:gd name="connsiteY125" fmla="*/ 465318 h 1720655"/>
              <a:gd name="connsiteX126" fmla="*/ 8472359 w 12182600"/>
              <a:gd name="connsiteY126" fmla="*/ 465318 h 1720655"/>
              <a:gd name="connsiteX127" fmla="*/ 8336057 w 12182600"/>
              <a:gd name="connsiteY127" fmla="*/ 586591 h 1720655"/>
              <a:gd name="connsiteX128" fmla="*/ 10832738 w 12182600"/>
              <a:gd name="connsiteY128" fmla="*/ 705406 h 1720655"/>
              <a:gd name="connsiteX129" fmla="*/ 11126961 w 12182600"/>
              <a:gd name="connsiteY129" fmla="*/ 588230 h 1720655"/>
              <a:gd name="connsiteX130" fmla="*/ 11968276 w 12182600"/>
              <a:gd name="connsiteY130" fmla="*/ 588230 h 1720655"/>
              <a:gd name="connsiteX131" fmla="*/ 11625170 w 12182600"/>
              <a:gd name="connsiteY131" fmla="*/ 705406 h 1720655"/>
              <a:gd name="connsiteX132" fmla="*/ 9953823 w 12182600"/>
              <a:gd name="connsiteY132" fmla="*/ 705406 h 1720655"/>
              <a:gd name="connsiteX133" fmla="*/ 10193527 w 12182600"/>
              <a:gd name="connsiteY133" fmla="*/ 588230 h 1720655"/>
              <a:gd name="connsiteX134" fmla="*/ 11110982 w 12182600"/>
              <a:gd name="connsiteY134" fmla="*/ 588230 h 1720655"/>
              <a:gd name="connsiteX135" fmla="*/ 10817697 w 12182600"/>
              <a:gd name="connsiteY135" fmla="*/ 705406 h 1720655"/>
              <a:gd name="connsiteX136" fmla="*/ 9097470 w 12182600"/>
              <a:gd name="connsiteY136" fmla="*/ 705406 h 1720655"/>
              <a:gd name="connsiteX137" fmla="*/ 9283592 w 12182600"/>
              <a:gd name="connsiteY137" fmla="*/ 588230 h 1720655"/>
              <a:gd name="connsiteX138" fmla="*/ 10175667 w 12182600"/>
              <a:gd name="connsiteY138" fmla="*/ 588230 h 1720655"/>
              <a:gd name="connsiteX139" fmla="*/ 9936903 w 12182600"/>
              <a:gd name="connsiteY139" fmla="*/ 705406 h 1720655"/>
              <a:gd name="connsiteX140" fmla="*/ 8218555 w 12182600"/>
              <a:gd name="connsiteY140" fmla="*/ 705406 h 1720655"/>
              <a:gd name="connsiteX141" fmla="*/ 8351097 w 12182600"/>
              <a:gd name="connsiteY141" fmla="*/ 588230 h 1720655"/>
              <a:gd name="connsiteX142" fmla="*/ 9268552 w 12182600"/>
              <a:gd name="connsiteY142" fmla="*/ 588230 h 1720655"/>
              <a:gd name="connsiteX143" fmla="*/ 9082429 w 12182600"/>
              <a:gd name="connsiteY143" fmla="*/ 705406 h 1720655"/>
              <a:gd name="connsiteX144" fmla="*/ 7410141 w 12182600"/>
              <a:gd name="connsiteY144" fmla="*/ 705406 h 1720655"/>
              <a:gd name="connsiteX145" fmla="*/ 7492863 w 12182600"/>
              <a:gd name="connsiteY145" fmla="*/ 588230 h 1720655"/>
              <a:gd name="connsiteX146" fmla="*/ 8334176 w 12182600"/>
              <a:gd name="connsiteY146" fmla="*/ 588230 h 1720655"/>
              <a:gd name="connsiteX147" fmla="*/ 8202574 w 12182600"/>
              <a:gd name="connsiteY147" fmla="*/ 705406 h 1720655"/>
              <a:gd name="connsiteX148" fmla="*/ 6531227 w 12182600"/>
              <a:gd name="connsiteY148" fmla="*/ 705406 h 1720655"/>
              <a:gd name="connsiteX149" fmla="*/ 6559428 w 12182600"/>
              <a:gd name="connsiteY149" fmla="*/ 588230 h 1720655"/>
              <a:gd name="connsiteX150" fmla="*/ 7476883 w 12182600"/>
              <a:gd name="connsiteY150" fmla="*/ 588230 h 1720655"/>
              <a:gd name="connsiteX151" fmla="*/ 7395102 w 12182600"/>
              <a:gd name="connsiteY151" fmla="*/ 705406 h 1720655"/>
              <a:gd name="connsiteX152" fmla="*/ 5699313 w 12182600"/>
              <a:gd name="connsiteY152" fmla="*/ 705406 h 1720655"/>
              <a:gd name="connsiteX153" fmla="*/ 5675814 w 12182600"/>
              <a:gd name="connsiteY153" fmla="*/ 588230 h 1720655"/>
              <a:gd name="connsiteX154" fmla="*/ 6542508 w 12182600"/>
              <a:gd name="connsiteY154" fmla="*/ 588230 h 1720655"/>
              <a:gd name="connsiteX155" fmla="*/ 6515247 w 12182600"/>
              <a:gd name="connsiteY155" fmla="*/ 705406 h 1720655"/>
              <a:gd name="connsiteX156" fmla="*/ 4819459 w 12182600"/>
              <a:gd name="connsiteY156" fmla="*/ 705406 h 1720655"/>
              <a:gd name="connsiteX157" fmla="*/ 4741438 w 12182600"/>
              <a:gd name="connsiteY157" fmla="*/ 588230 h 1720655"/>
              <a:gd name="connsiteX158" fmla="*/ 5658893 w 12182600"/>
              <a:gd name="connsiteY158" fmla="*/ 588230 h 1720655"/>
              <a:gd name="connsiteX159" fmla="*/ 5683333 w 12182600"/>
              <a:gd name="connsiteY159" fmla="*/ 705406 h 1720655"/>
              <a:gd name="connsiteX160" fmla="*/ 4011046 w 12182600"/>
              <a:gd name="connsiteY160" fmla="*/ 705406 h 1720655"/>
              <a:gd name="connsiteX161" fmla="*/ 3883204 w 12182600"/>
              <a:gd name="connsiteY161" fmla="*/ 588230 h 1720655"/>
              <a:gd name="connsiteX162" fmla="*/ 4724518 w 12182600"/>
              <a:gd name="connsiteY162" fmla="*/ 588230 h 1720655"/>
              <a:gd name="connsiteX163" fmla="*/ 4803480 w 12182600"/>
              <a:gd name="connsiteY163" fmla="*/ 705406 h 1720655"/>
              <a:gd name="connsiteX164" fmla="*/ 3131192 w 12182600"/>
              <a:gd name="connsiteY164" fmla="*/ 705406 h 1720655"/>
              <a:gd name="connsiteX165" fmla="*/ 2948829 w 12182600"/>
              <a:gd name="connsiteY165" fmla="*/ 588230 h 1720655"/>
              <a:gd name="connsiteX166" fmla="*/ 3866284 w 12182600"/>
              <a:gd name="connsiteY166" fmla="*/ 588230 h 1720655"/>
              <a:gd name="connsiteX167" fmla="*/ 3995067 w 12182600"/>
              <a:gd name="connsiteY167" fmla="*/ 705406 h 1720655"/>
              <a:gd name="connsiteX168" fmla="*/ 2275778 w 12182600"/>
              <a:gd name="connsiteY168" fmla="*/ 705406 h 1720655"/>
              <a:gd name="connsiteX169" fmla="*/ 2040773 w 12182600"/>
              <a:gd name="connsiteY169" fmla="*/ 588230 h 1720655"/>
              <a:gd name="connsiteX170" fmla="*/ 2932849 w 12182600"/>
              <a:gd name="connsiteY170" fmla="*/ 588230 h 1720655"/>
              <a:gd name="connsiteX171" fmla="*/ 3116151 w 12182600"/>
              <a:gd name="connsiteY171" fmla="*/ 705406 h 1720655"/>
              <a:gd name="connsiteX172" fmla="*/ 1396864 w 12182600"/>
              <a:gd name="connsiteY172" fmla="*/ 705406 h 1720655"/>
              <a:gd name="connsiteX173" fmla="*/ 1107338 w 12182600"/>
              <a:gd name="connsiteY173" fmla="*/ 588230 h 1720655"/>
              <a:gd name="connsiteX174" fmla="*/ 2024793 w 12182600"/>
              <a:gd name="connsiteY174" fmla="*/ 588230 h 1720655"/>
              <a:gd name="connsiteX175" fmla="*/ 2260738 w 12182600"/>
              <a:gd name="connsiteY175" fmla="*/ 705406 h 1720655"/>
              <a:gd name="connsiteX176" fmla="*/ 588449 w 12182600"/>
              <a:gd name="connsiteY176" fmla="*/ 705406 h 1720655"/>
              <a:gd name="connsiteX177" fmla="*/ 249105 w 12182600"/>
              <a:gd name="connsiteY177" fmla="*/ 588230 h 1720655"/>
              <a:gd name="connsiteX178" fmla="*/ 1090418 w 12182600"/>
              <a:gd name="connsiteY178" fmla="*/ 588230 h 1720655"/>
              <a:gd name="connsiteX179" fmla="*/ 1380883 w 12182600"/>
              <a:gd name="connsiteY179" fmla="*/ 705406 h 1720655"/>
              <a:gd name="connsiteX180" fmla="*/ 10573293 w 12182600"/>
              <a:gd name="connsiteY180" fmla="*/ 807832 h 1720655"/>
              <a:gd name="connsiteX181" fmla="*/ 10828037 w 12182600"/>
              <a:gd name="connsiteY181" fmla="*/ 707044 h 1720655"/>
              <a:gd name="connsiteX182" fmla="*/ 11619530 w 12182600"/>
              <a:gd name="connsiteY182" fmla="*/ 707044 h 1720655"/>
              <a:gd name="connsiteX183" fmla="*/ 11322486 w 12182600"/>
              <a:gd name="connsiteY183" fmla="*/ 807832 h 1720655"/>
              <a:gd name="connsiteX184" fmla="*/ 9741381 w 12182600"/>
              <a:gd name="connsiteY184" fmla="*/ 807832 h 1720655"/>
              <a:gd name="connsiteX185" fmla="*/ 9949123 w 12182600"/>
              <a:gd name="connsiteY185" fmla="*/ 707044 h 1720655"/>
              <a:gd name="connsiteX186" fmla="*/ 10812057 w 12182600"/>
              <a:gd name="connsiteY186" fmla="*/ 707044 h 1720655"/>
              <a:gd name="connsiteX187" fmla="*/ 10558253 w 12182600"/>
              <a:gd name="connsiteY187" fmla="*/ 807832 h 1720655"/>
              <a:gd name="connsiteX188" fmla="*/ 8932966 w 12182600"/>
              <a:gd name="connsiteY188" fmla="*/ 807832 h 1720655"/>
              <a:gd name="connsiteX189" fmla="*/ 9094649 w 12182600"/>
              <a:gd name="connsiteY189" fmla="*/ 707044 h 1720655"/>
              <a:gd name="connsiteX190" fmla="*/ 9934083 w 12182600"/>
              <a:gd name="connsiteY190" fmla="*/ 707044 h 1720655"/>
              <a:gd name="connsiteX191" fmla="*/ 9727281 w 12182600"/>
              <a:gd name="connsiteY191" fmla="*/ 807832 h 1720655"/>
              <a:gd name="connsiteX192" fmla="*/ 8101054 w 12182600"/>
              <a:gd name="connsiteY192" fmla="*/ 807832 h 1720655"/>
              <a:gd name="connsiteX193" fmla="*/ 8215735 w 12182600"/>
              <a:gd name="connsiteY193" fmla="*/ 707044 h 1720655"/>
              <a:gd name="connsiteX194" fmla="*/ 9078669 w 12182600"/>
              <a:gd name="connsiteY194" fmla="*/ 707044 h 1720655"/>
              <a:gd name="connsiteX195" fmla="*/ 8917927 w 12182600"/>
              <a:gd name="connsiteY195" fmla="*/ 807832 h 1720655"/>
              <a:gd name="connsiteX196" fmla="*/ 7337760 w 12182600"/>
              <a:gd name="connsiteY196" fmla="*/ 807832 h 1720655"/>
              <a:gd name="connsiteX197" fmla="*/ 7409202 w 12182600"/>
              <a:gd name="connsiteY197" fmla="*/ 707044 h 1720655"/>
              <a:gd name="connsiteX198" fmla="*/ 8200695 w 12182600"/>
              <a:gd name="connsiteY198" fmla="*/ 707044 h 1720655"/>
              <a:gd name="connsiteX199" fmla="*/ 8086953 w 12182600"/>
              <a:gd name="connsiteY199" fmla="*/ 807832 h 1720655"/>
              <a:gd name="connsiteX200" fmla="*/ 6505847 w 12182600"/>
              <a:gd name="connsiteY200" fmla="*/ 807832 h 1720655"/>
              <a:gd name="connsiteX201" fmla="*/ 6530288 w 12182600"/>
              <a:gd name="connsiteY201" fmla="*/ 707044 h 1720655"/>
              <a:gd name="connsiteX202" fmla="*/ 7393222 w 12182600"/>
              <a:gd name="connsiteY202" fmla="*/ 707044 h 1720655"/>
              <a:gd name="connsiteX203" fmla="*/ 7322721 w 12182600"/>
              <a:gd name="connsiteY203" fmla="*/ 807832 h 1720655"/>
              <a:gd name="connsiteX204" fmla="*/ 5719994 w 12182600"/>
              <a:gd name="connsiteY204" fmla="*/ 807832 h 1720655"/>
              <a:gd name="connsiteX205" fmla="*/ 5700254 w 12182600"/>
              <a:gd name="connsiteY205" fmla="*/ 707044 h 1720655"/>
              <a:gd name="connsiteX206" fmla="*/ 6515247 w 12182600"/>
              <a:gd name="connsiteY206" fmla="*/ 707044 h 1720655"/>
              <a:gd name="connsiteX207" fmla="*/ 6491746 w 12182600"/>
              <a:gd name="connsiteY207" fmla="*/ 807832 h 1720655"/>
              <a:gd name="connsiteX208" fmla="*/ 4888080 w 12182600"/>
              <a:gd name="connsiteY208" fmla="*/ 807832 h 1720655"/>
              <a:gd name="connsiteX209" fmla="*/ 4821340 w 12182600"/>
              <a:gd name="connsiteY209" fmla="*/ 707044 h 1720655"/>
              <a:gd name="connsiteX210" fmla="*/ 5684274 w 12182600"/>
              <a:gd name="connsiteY210" fmla="*/ 707044 h 1720655"/>
              <a:gd name="connsiteX211" fmla="*/ 5704954 w 12182600"/>
              <a:gd name="connsiteY211" fmla="*/ 807832 h 1720655"/>
              <a:gd name="connsiteX212" fmla="*/ 4123848 w 12182600"/>
              <a:gd name="connsiteY212" fmla="*/ 807832 h 1720655"/>
              <a:gd name="connsiteX213" fmla="*/ 4013867 w 12182600"/>
              <a:gd name="connsiteY213" fmla="*/ 707044 h 1720655"/>
              <a:gd name="connsiteX214" fmla="*/ 4805359 w 12182600"/>
              <a:gd name="connsiteY214" fmla="*/ 707044 h 1720655"/>
              <a:gd name="connsiteX215" fmla="*/ 4873040 w 12182600"/>
              <a:gd name="connsiteY215" fmla="*/ 807832 h 1720655"/>
              <a:gd name="connsiteX216" fmla="*/ 3292874 w 12182600"/>
              <a:gd name="connsiteY216" fmla="*/ 807832 h 1720655"/>
              <a:gd name="connsiteX217" fmla="*/ 3135892 w 12182600"/>
              <a:gd name="connsiteY217" fmla="*/ 707044 h 1720655"/>
              <a:gd name="connsiteX218" fmla="*/ 3998827 w 12182600"/>
              <a:gd name="connsiteY218" fmla="*/ 707044 h 1720655"/>
              <a:gd name="connsiteX219" fmla="*/ 4109748 w 12182600"/>
              <a:gd name="connsiteY219" fmla="*/ 807832 h 1720655"/>
              <a:gd name="connsiteX220" fmla="*/ 2483522 w 12182600"/>
              <a:gd name="connsiteY220" fmla="*/ 807832 h 1720655"/>
              <a:gd name="connsiteX221" fmla="*/ 2280478 w 12182600"/>
              <a:gd name="connsiteY221" fmla="*/ 707044 h 1720655"/>
              <a:gd name="connsiteX222" fmla="*/ 3118971 w 12182600"/>
              <a:gd name="connsiteY222" fmla="*/ 707044 h 1720655"/>
              <a:gd name="connsiteX223" fmla="*/ 3277834 w 12182600"/>
              <a:gd name="connsiteY223" fmla="*/ 807832 h 1720655"/>
              <a:gd name="connsiteX224" fmla="*/ 1652548 w 12182600"/>
              <a:gd name="connsiteY224" fmla="*/ 807832 h 1720655"/>
              <a:gd name="connsiteX225" fmla="*/ 1402503 w 12182600"/>
              <a:gd name="connsiteY225" fmla="*/ 707044 h 1720655"/>
              <a:gd name="connsiteX226" fmla="*/ 2265438 w 12182600"/>
              <a:gd name="connsiteY226" fmla="*/ 707044 h 1720655"/>
              <a:gd name="connsiteX227" fmla="*/ 2469421 w 12182600"/>
              <a:gd name="connsiteY227" fmla="*/ 807832 h 1720655"/>
              <a:gd name="connsiteX228" fmla="*/ 888315 w 12182600"/>
              <a:gd name="connsiteY228" fmla="*/ 807832 h 1720655"/>
              <a:gd name="connsiteX229" fmla="*/ 594090 w 12182600"/>
              <a:gd name="connsiteY229" fmla="*/ 707044 h 1720655"/>
              <a:gd name="connsiteX230" fmla="*/ 1386523 w 12182600"/>
              <a:gd name="connsiteY230" fmla="*/ 707044 h 1720655"/>
              <a:gd name="connsiteX231" fmla="*/ 1637507 w 12182600"/>
              <a:gd name="connsiteY231" fmla="*/ 807832 h 1720655"/>
              <a:gd name="connsiteX232" fmla="*/ 11057402 w 12182600"/>
              <a:gd name="connsiteY232" fmla="*/ 902884 h 1720655"/>
              <a:gd name="connsiteX233" fmla="*/ 11331885 w 12182600"/>
              <a:gd name="connsiteY233" fmla="*/ 809471 h 1720655"/>
              <a:gd name="connsiteX234" fmla="*/ 12147820 w 12182600"/>
              <a:gd name="connsiteY234" fmla="*/ 809471 h 1720655"/>
              <a:gd name="connsiteX235" fmla="*/ 11830094 w 12182600"/>
              <a:gd name="connsiteY235" fmla="*/ 902884 h 1720655"/>
              <a:gd name="connsiteX236" fmla="*/ 10334530 w 12182600"/>
              <a:gd name="connsiteY236" fmla="*/ 902884 h 1720655"/>
              <a:gd name="connsiteX237" fmla="*/ 10569533 w 12182600"/>
              <a:gd name="connsiteY237" fmla="*/ 809471 h 1720655"/>
              <a:gd name="connsiteX238" fmla="*/ 11317785 w 12182600"/>
              <a:gd name="connsiteY238" fmla="*/ 809471 h 1720655"/>
              <a:gd name="connsiteX239" fmla="*/ 11044241 w 12182600"/>
              <a:gd name="connsiteY239" fmla="*/ 902884 h 1720655"/>
              <a:gd name="connsiteX240" fmla="*/ 9547737 w 12182600"/>
              <a:gd name="connsiteY240" fmla="*/ 902884 h 1720655"/>
              <a:gd name="connsiteX241" fmla="*/ 9738560 w 12182600"/>
              <a:gd name="connsiteY241" fmla="*/ 809471 h 1720655"/>
              <a:gd name="connsiteX242" fmla="*/ 10553553 w 12182600"/>
              <a:gd name="connsiteY242" fmla="*/ 809471 h 1720655"/>
              <a:gd name="connsiteX243" fmla="*/ 10320429 w 12182600"/>
              <a:gd name="connsiteY243" fmla="*/ 902884 h 1720655"/>
              <a:gd name="connsiteX244" fmla="*/ 8781625 w 12182600"/>
              <a:gd name="connsiteY244" fmla="*/ 902884 h 1720655"/>
              <a:gd name="connsiteX245" fmla="*/ 8930146 w 12182600"/>
              <a:gd name="connsiteY245" fmla="*/ 809471 h 1720655"/>
              <a:gd name="connsiteX246" fmla="*/ 9723519 w 12182600"/>
              <a:gd name="connsiteY246" fmla="*/ 809471 h 1720655"/>
              <a:gd name="connsiteX247" fmla="*/ 9533637 w 12182600"/>
              <a:gd name="connsiteY247" fmla="*/ 902884 h 1720655"/>
              <a:gd name="connsiteX248" fmla="*/ 7993891 w 12182600"/>
              <a:gd name="connsiteY248" fmla="*/ 902884 h 1720655"/>
              <a:gd name="connsiteX249" fmla="*/ 8098233 w 12182600"/>
              <a:gd name="connsiteY249" fmla="*/ 809471 h 1720655"/>
              <a:gd name="connsiteX250" fmla="*/ 8914166 w 12182600"/>
              <a:gd name="connsiteY250" fmla="*/ 809471 h 1720655"/>
              <a:gd name="connsiteX251" fmla="*/ 8766583 w 12182600"/>
              <a:gd name="connsiteY251" fmla="*/ 902884 h 1720655"/>
              <a:gd name="connsiteX252" fmla="*/ 7270080 w 12182600"/>
              <a:gd name="connsiteY252" fmla="*/ 902884 h 1720655"/>
              <a:gd name="connsiteX253" fmla="*/ 7335881 w 12182600"/>
              <a:gd name="connsiteY253" fmla="*/ 809471 h 1720655"/>
              <a:gd name="connsiteX254" fmla="*/ 8084133 w 12182600"/>
              <a:gd name="connsiteY254" fmla="*/ 809471 h 1720655"/>
              <a:gd name="connsiteX255" fmla="*/ 7979791 w 12182600"/>
              <a:gd name="connsiteY255" fmla="*/ 902884 h 1720655"/>
              <a:gd name="connsiteX256" fmla="*/ 6483287 w 12182600"/>
              <a:gd name="connsiteY256" fmla="*/ 902884 h 1720655"/>
              <a:gd name="connsiteX257" fmla="*/ 6504907 w 12182600"/>
              <a:gd name="connsiteY257" fmla="*/ 809471 h 1720655"/>
              <a:gd name="connsiteX258" fmla="*/ 7320840 w 12182600"/>
              <a:gd name="connsiteY258" fmla="*/ 809471 h 1720655"/>
              <a:gd name="connsiteX259" fmla="*/ 7255980 w 12182600"/>
              <a:gd name="connsiteY259" fmla="*/ 902884 h 1720655"/>
              <a:gd name="connsiteX260" fmla="*/ 5738795 w 12182600"/>
              <a:gd name="connsiteY260" fmla="*/ 902884 h 1720655"/>
              <a:gd name="connsiteX261" fmla="*/ 5719994 w 12182600"/>
              <a:gd name="connsiteY261" fmla="*/ 809471 h 1720655"/>
              <a:gd name="connsiteX262" fmla="*/ 6490807 w 12182600"/>
              <a:gd name="connsiteY262" fmla="*/ 809471 h 1720655"/>
              <a:gd name="connsiteX263" fmla="*/ 6469187 w 12182600"/>
              <a:gd name="connsiteY263" fmla="*/ 902884 h 1720655"/>
              <a:gd name="connsiteX264" fmla="*/ 4951062 w 12182600"/>
              <a:gd name="connsiteY264" fmla="*/ 902884 h 1720655"/>
              <a:gd name="connsiteX265" fmla="*/ 4889021 w 12182600"/>
              <a:gd name="connsiteY265" fmla="*/ 809471 h 1720655"/>
              <a:gd name="connsiteX266" fmla="*/ 5704954 w 12182600"/>
              <a:gd name="connsiteY266" fmla="*/ 809471 h 1720655"/>
              <a:gd name="connsiteX267" fmla="*/ 5724695 w 12182600"/>
              <a:gd name="connsiteY267" fmla="*/ 902884 h 1720655"/>
              <a:gd name="connsiteX268" fmla="*/ 4227250 w 12182600"/>
              <a:gd name="connsiteY268" fmla="*/ 902884 h 1720655"/>
              <a:gd name="connsiteX269" fmla="*/ 4125728 w 12182600"/>
              <a:gd name="connsiteY269" fmla="*/ 809471 h 1720655"/>
              <a:gd name="connsiteX270" fmla="*/ 4873981 w 12182600"/>
              <a:gd name="connsiteY270" fmla="*/ 809471 h 1720655"/>
              <a:gd name="connsiteX271" fmla="*/ 4936961 w 12182600"/>
              <a:gd name="connsiteY271" fmla="*/ 902884 h 1720655"/>
              <a:gd name="connsiteX272" fmla="*/ 3439516 w 12182600"/>
              <a:gd name="connsiteY272" fmla="*/ 902884 h 1720655"/>
              <a:gd name="connsiteX273" fmla="*/ 3294755 w 12182600"/>
              <a:gd name="connsiteY273" fmla="*/ 809471 h 1720655"/>
              <a:gd name="connsiteX274" fmla="*/ 4110688 w 12182600"/>
              <a:gd name="connsiteY274" fmla="*/ 809471 h 1720655"/>
              <a:gd name="connsiteX275" fmla="*/ 4213150 w 12182600"/>
              <a:gd name="connsiteY275" fmla="*/ 902884 h 1720655"/>
              <a:gd name="connsiteX276" fmla="*/ 2674345 w 12182600"/>
              <a:gd name="connsiteY276" fmla="*/ 902884 h 1720655"/>
              <a:gd name="connsiteX277" fmla="*/ 2487282 w 12182600"/>
              <a:gd name="connsiteY277" fmla="*/ 809471 h 1720655"/>
              <a:gd name="connsiteX278" fmla="*/ 3280655 w 12182600"/>
              <a:gd name="connsiteY278" fmla="*/ 809471 h 1720655"/>
              <a:gd name="connsiteX279" fmla="*/ 3426357 w 12182600"/>
              <a:gd name="connsiteY279" fmla="*/ 902884 h 1720655"/>
              <a:gd name="connsiteX280" fmla="*/ 1886611 w 12182600"/>
              <a:gd name="connsiteY280" fmla="*/ 902884 h 1720655"/>
              <a:gd name="connsiteX281" fmla="*/ 1656307 w 12182600"/>
              <a:gd name="connsiteY281" fmla="*/ 809471 h 1720655"/>
              <a:gd name="connsiteX282" fmla="*/ 2472242 w 12182600"/>
              <a:gd name="connsiteY282" fmla="*/ 809471 h 1720655"/>
              <a:gd name="connsiteX283" fmla="*/ 2660245 w 12182600"/>
              <a:gd name="connsiteY283" fmla="*/ 902884 h 1720655"/>
              <a:gd name="connsiteX284" fmla="*/ 1163739 w 12182600"/>
              <a:gd name="connsiteY284" fmla="*/ 902884 h 1720655"/>
              <a:gd name="connsiteX285" fmla="*/ 893014 w 12182600"/>
              <a:gd name="connsiteY285" fmla="*/ 809471 h 1720655"/>
              <a:gd name="connsiteX286" fmla="*/ 1642207 w 12182600"/>
              <a:gd name="connsiteY286" fmla="*/ 809471 h 1720655"/>
              <a:gd name="connsiteX287" fmla="*/ 1873451 w 12182600"/>
              <a:gd name="connsiteY287" fmla="*/ 902884 h 1720655"/>
              <a:gd name="connsiteX288" fmla="*/ 376007 w 12182600"/>
              <a:gd name="connsiteY288" fmla="*/ 902884 h 1720655"/>
              <a:gd name="connsiteX289" fmla="*/ 62981 w 12182600"/>
              <a:gd name="connsiteY289" fmla="*/ 809471 h 1720655"/>
              <a:gd name="connsiteX290" fmla="*/ 877974 w 12182600"/>
              <a:gd name="connsiteY290" fmla="*/ 809471 h 1720655"/>
              <a:gd name="connsiteX291" fmla="*/ 1148699 w 12182600"/>
              <a:gd name="connsiteY291" fmla="*/ 902884 h 1720655"/>
              <a:gd name="connsiteX292" fmla="*/ 10826157 w 12182600"/>
              <a:gd name="connsiteY292" fmla="*/ 981547 h 1720655"/>
              <a:gd name="connsiteX293" fmla="*/ 11052702 w 12182600"/>
              <a:gd name="connsiteY293" fmla="*/ 904522 h 1720655"/>
              <a:gd name="connsiteX294" fmla="*/ 11825394 w 12182600"/>
              <a:gd name="connsiteY294" fmla="*/ 904522 h 1720655"/>
              <a:gd name="connsiteX295" fmla="*/ 11563129 w 12182600"/>
              <a:gd name="connsiteY295" fmla="*/ 981547 h 1720655"/>
              <a:gd name="connsiteX296" fmla="*/ 10137126 w 12182600"/>
              <a:gd name="connsiteY296" fmla="*/ 981547 h 1720655"/>
              <a:gd name="connsiteX297" fmla="*/ 10330769 w 12182600"/>
              <a:gd name="connsiteY297" fmla="*/ 904522 h 1720655"/>
              <a:gd name="connsiteX298" fmla="*/ 11039541 w 12182600"/>
              <a:gd name="connsiteY298" fmla="*/ 904522 h 1720655"/>
              <a:gd name="connsiteX299" fmla="*/ 10812998 w 12182600"/>
              <a:gd name="connsiteY299" fmla="*/ 981547 h 1720655"/>
              <a:gd name="connsiteX300" fmla="*/ 9386054 w 12182600"/>
              <a:gd name="connsiteY300" fmla="*/ 981547 h 1720655"/>
              <a:gd name="connsiteX301" fmla="*/ 9543977 w 12182600"/>
              <a:gd name="connsiteY301" fmla="*/ 904522 h 1720655"/>
              <a:gd name="connsiteX302" fmla="*/ 10316669 w 12182600"/>
              <a:gd name="connsiteY302" fmla="*/ 904522 h 1720655"/>
              <a:gd name="connsiteX303" fmla="*/ 10123026 w 12182600"/>
              <a:gd name="connsiteY303" fmla="*/ 981547 h 1720655"/>
              <a:gd name="connsiteX304" fmla="*/ 8655662 w 12182600"/>
              <a:gd name="connsiteY304" fmla="*/ 981547 h 1720655"/>
              <a:gd name="connsiteX305" fmla="*/ 8778805 w 12182600"/>
              <a:gd name="connsiteY305" fmla="*/ 904522 h 1720655"/>
              <a:gd name="connsiteX306" fmla="*/ 9529877 w 12182600"/>
              <a:gd name="connsiteY306" fmla="*/ 904522 h 1720655"/>
              <a:gd name="connsiteX307" fmla="*/ 9371954 w 12182600"/>
              <a:gd name="connsiteY307" fmla="*/ 981547 h 1720655"/>
              <a:gd name="connsiteX308" fmla="*/ 7904590 w 12182600"/>
              <a:gd name="connsiteY308" fmla="*/ 981547 h 1720655"/>
              <a:gd name="connsiteX309" fmla="*/ 7992012 w 12182600"/>
              <a:gd name="connsiteY309" fmla="*/ 904522 h 1720655"/>
              <a:gd name="connsiteX310" fmla="*/ 8763763 w 12182600"/>
              <a:gd name="connsiteY310" fmla="*/ 904522 h 1720655"/>
              <a:gd name="connsiteX311" fmla="*/ 8641562 w 12182600"/>
              <a:gd name="connsiteY311" fmla="*/ 981547 h 1720655"/>
              <a:gd name="connsiteX312" fmla="*/ 7214618 w 12182600"/>
              <a:gd name="connsiteY312" fmla="*/ 981547 h 1720655"/>
              <a:gd name="connsiteX313" fmla="*/ 7269140 w 12182600"/>
              <a:gd name="connsiteY313" fmla="*/ 904522 h 1720655"/>
              <a:gd name="connsiteX314" fmla="*/ 7976970 w 12182600"/>
              <a:gd name="connsiteY314" fmla="*/ 904522 h 1720655"/>
              <a:gd name="connsiteX315" fmla="*/ 7890490 w 12182600"/>
              <a:gd name="connsiteY315" fmla="*/ 981547 h 1720655"/>
              <a:gd name="connsiteX316" fmla="*/ 6464487 w 12182600"/>
              <a:gd name="connsiteY316" fmla="*/ 981547 h 1720655"/>
              <a:gd name="connsiteX317" fmla="*/ 6483287 w 12182600"/>
              <a:gd name="connsiteY317" fmla="*/ 904522 h 1720655"/>
              <a:gd name="connsiteX318" fmla="*/ 7255040 w 12182600"/>
              <a:gd name="connsiteY318" fmla="*/ 904522 h 1720655"/>
              <a:gd name="connsiteX319" fmla="*/ 7201459 w 12182600"/>
              <a:gd name="connsiteY319" fmla="*/ 981547 h 1720655"/>
              <a:gd name="connsiteX320" fmla="*/ 5753835 w 12182600"/>
              <a:gd name="connsiteY320" fmla="*/ 981547 h 1720655"/>
              <a:gd name="connsiteX321" fmla="*/ 5738795 w 12182600"/>
              <a:gd name="connsiteY321" fmla="*/ 904522 h 1720655"/>
              <a:gd name="connsiteX322" fmla="*/ 6468247 w 12182600"/>
              <a:gd name="connsiteY322" fmla="*/ 904522 h 1720655"/>
              <a:gd name="connsiteX323" fmla="*/ 6450387 w 12182600"/>
              <a:gd name="connsiteY323" fmla="*/ 981547 h 1720655"/>
              <a:gd name="connsiteX324" fmla="*/ 5003702 w 12182600"/>
              <a:gd name="connsiteY324" fmla="*/ 981547 h 1720655"/>
              <a:gd name="connsiteX325" fmla="*/ 4952001 w 12182600"/>
              <a:gd name="connsiteY325" fmla="*/ 904522 h 1720655"/>
              <a:gd name="connsiteX326" fmla="*/ 5724695 w 12182600"/>
              <a:gd name="connsiteY326" fmla="*/ 904522 h 1720655"/>
              <a:gd name="connsiteX327" fmla="*/ 5740675 w 12182600"/>
              <a:gd name="connsiteY327" fmla="*/ 981547 h 1720655"/>
              <a:gd name="connsiteX328" fmla="*/ 4314672 w 12182600"/>
              <a:gd name="connsiteY328" fmla="*/ 981547 h 1720655"/>
              <a:gd name="connsiteX329" fmla="*/ 4230070 w 12182600"/>
              <a:gd name="connsiteY329" fmla="*/ 904522 h 1720655"/>
              <a:gd name="connsiteX330" fmla="*/ 4938842 w 12182600"/>
              <a:gd name="connsiteY330" fmla="*/ 904522 h 1720655"/>
              <a:gd name="connsiteX331" fmla="*/ 4990542 w 12182600"/>
              <a:gd name="connsiteY331" fmla="*/ 981547 h 1720655"/>
              <a:gd name="connsiteX332" fmla="*/ 3563598 w 12182600"/>
              <a:gd name="connsiteY332" fmla="*/ 981547 h 1720655"/>
              <a:gd name="connsiteX333" fmla="*/ 3443277 w 12182600"/>
              <a:gd name="connsiteY333" fmla="*/ 904522 h 1720655"/>
              <a:gd name="connsiteX334" fmla="*/ 4215970 w 12182600"/>
              <a:gd name="connsiteY334" fmla="*/ 904522 h 1720655"/>
              <a:gd name="connsiteX335" fmla="*/ 4300571 w 12182600"/>
              <a:gd name="connsiteY335" fmla="*/ 981547 h 1720655"/>
              <a:gd name="connsiteX336" fmla="*/ 2832267 w 12182600"/>
              <a:gd name="connsiteY336" fmla="*/ 981547 h 1720655"/>
              <a:gd name="connsiteX337" fmla="*/ 2677164 w 12182600"/>
              <a:gd name="connsiteY337" fmla="*/ 904522 h 1720655"/>
              <a:gd name="connsiteX338" fmla="*/ 3428236 w 12182600"/>
              <a:gd name="connsiteY338" fmla="*/ 904522 h 1720655"/>
              <a:gd name="connsiteX339" fmla="*/ 3549498 w 12182600"/>
              <a:gd name="connsiteY339" fmla="*/ 981547 h 1720655"/>
              <a:gd name="connsiteX340" fmla="*/ 2081194 w 12182600"/>
              <a:gd name="connsiteY340" fmla="*/ 981547 h 1720655"/>
              <a:gd name="connsiteX341" fmla="*/ 1890371 w 12182600"/>
              <a:gd name="connsiteY341" fmla="*/ 904522 h 1720655"/>
              <a:gd name="connsiteX342" fmla="*/ 2663064 w 12182600"/>
              <a:gd name="connsiteY342" fmla="*/ 904522 h 1720655"/>
              <a:gd name="connsiteX343" fmla="*/ 2819106 w 12182600"/>
              <a:gd name="connsiteY343" fmla="*/ 981547 h 1720655"/>
              <a:gd name="connsiteX344" fmla="*/ 1392164 w 12182600"/>
              <a:gd name="connsiteY344" fmla="*/ 981547 h 1720655"/>
              <a:gd name="connsiteX345" fmla="*/ 1168439 w 12182600"/>
              <a:gd name="connsiteY345" fmla="*/ 904522 h 1720655"/>
              <a:gd name="connsiteX346" fmla="*/ 1877212 w 12182600"/>
              <a:gd name="connsiteY346" fmla="*/ 904522 h 1720655"/>
              <a:gd name="connsiteX347" fmla="*/ 2068975 w 12182600"/>
              <a:gd name="connsiteY347" fmla="*/ 981547 h 1720655"/>
              <a:gd name="connsiteX348" fmla="*/ 642031 w 12182600"/>
              <a:gd name="connsiteY348" fmla="*/ 981547 h 1720655"/>
              <a:gd name="connsiteX349" fmla="*/ 381646 w 12182600"/>
              <a:gd name="connsiteY349" fmla="*/ 904522 h 1720655"/>
              <a:gd name="connsiteX350" fmla="*/ 1154339 w 12182600"/>
              <a:gd name="connsiteY350" fmla="*/ 904522 h 1720655"/>
              <a:gd name="connsiteX351" fmla="*/ 1379003 w 12182600"/>
              <a:gd name="connsiteY351" fmla="*/ 981547 h 1720655"/>
              <a:gd name="connsiteX352" fmla="*/ 10597734 w 12182600"/>
              <a:gd name="connsiteY352" fmla="*/ 1059391 h 1720655"/>
              <a:gd name="connsiteX353" fmla="*/ 10822398 w 12182600"/>
              <a:gd name="connsiteY353" fmla="*/ 983186 h 1720655"/>
              <a:gd name="connsiteX354" fmla="*/ 11558429 w 12182600"/>
              <a:gd name="connsiteY354" fmla="*/ 983186 h 1720655"/>
              <a:gd name="connsiteX355" fmla="*/ 11298985 w 12182600"/>
              <a:gd name="connsiteY355" fmla="*/ 1059391 h 1720655"/>
              <a:gd name="connsiteX356" fmla="*/ 9940663 w 12182600"/>
              <a:gd name="connsiteY356" fmla="*/ 1059391 h 1720655"/>
              <a:gd name="connsiteX357" fmla="*/ 10132426 w 12182600"/>
              <a:gd name="connsiteY357" fmla="*/ 983186 h 1720655"/>
              <a:gd name="connsiteX358" fmla="*/ 10808298 w 12182600"/>
              <a:gd name="connsiteY358" fmla="*/ 983186 h 1720655"/>
              <a:gd name="connsiteX359" fmla="*/ 10584573 w 12182600"/>
              <a:gd name="connsiteY359" fmla="*/ 1059391 h 1720655"/>
              <a:gd name="connsiteX360" fmla="*/ 9227191 w 12182600"/>
              <a:gd name="connsiteY360" fmla="*/ 1059391 h 1720655"/>
              <a:gd name="connsiteX361" fmla="*/ 9383234 w 12182600"/>
              <a:gd name="connsiteY361" fmla="*/ 983186 h 1720655"/>
              <a:gd name="connsiteX362" fmla="*/ 10120205 w 12182600"/>
              <a:gd name="connsiteY362" fmla="*/ 983186 h 1720655"/>
              <a:gd name="connsiteX363" fmla="*/ 9928442 w 12182600"/>
              <a:gd name="connsiteY363" fmla="*/ 1059391 h 1720655"/>
              <a:gd name="connsiteX364" fmla="*/ 8530640 w 12182600"/>
              <a:gd name="connsiteY364" fmla="*/ 1059391 h 1720655"/>
              <a:gd name="connsiteX365" fmla="*/ 8652842 w 12182600"/>
              <a:gd name="connsiteY365" fmla="*/ 983186 h 1720655"/>
              <a:gd name="connsiteX366" fmla="*/ 9369134 w 12182600"/>
              <a:gd name="connsiteY366" fmla="*/ 983186 h 1720655"/>
              <a:gd name="connsiteX367" fmla="*/ 9213091 w 12182600"/>
              <a:gd name="connsiteY367" fmla="*/ 1059391 h 1720655"/>
              <a:gd name="connsiteX368" fmla="*/ 7817168 w 12182600"/>
              <a:gd name="connsiteY368" fmla="*/ 1059391 h 1720655"/>
              <a:gd name="connsiteX369" fmla="*/ 7903650 w 12182600"/>
              <a:gd name="connsiteY369" fmla="*/ 983186 h 1720655"/>
              <a:gd name="connsiteX370" fmla="*/ 8639681 w 12182600"/>
              <a:gd name="connsiteY370" fmla="*/ 983186 h 1720655"/>
              <a:gd name="connsiteX371" fmla="*/ 8518420 w 12182600"/>
              <a:gd name="connsiteY371" fmla="*/ 1059391 h 1720655"/>
              <a:gd name="connsiteX372" fmla="*/ 7160098 w 12182600"/>
              <a:gd name="connsiteY372" fmla="*/ 1059391 h 1720655"/>
              <a:gd name="connsiteX373" fmla="*/ 7213679 w 12182600"/>
              <a:gd name="connsiteY373" fmla="*/ 983186 h 1720655"/>
              <a:gd name="connsiteX374" fmla="*/ 7889550 w 12182600"/>
              <a:gd name="connsiteY374" fmla="*/ 983186 h 1720655"/>
              <a:gd name="connsiteX375" fmla="*/ 7804009 w 12182600"/>
              <a:gd name="connsiteY375" fmla="*/ 1059391 h 1720655"/>
              <a:gd name="connsiteX376" fmla="*/ 6446627 w 12182600"/>
              <a:gd name="connsiteY376" fmla="*/ 1059391 h 1720655"/>
              <a:gd name="connsiteX377" fmla="*/ 6464487 w 12182600"/>
              <a:gd name="connsiteY377" fmla="*/ 983186 h 1720655"/>
              <a:gd name="connsiteX378" fmla="*/ 7201459 w 12182600"/>
              <a:gd name="connsiteY378" fmla="*/ 983186 h 1720655"/>
              <a:gd name="connsiteX379" fmla="*/ 7147877 w 12182600"/>
              <a:gd name="connsiteY379" fmla="*/ 1059391 h 1720655"/>
              <a:gd name="connsiteX380" fmla="*/ 5769815 w 12182600"/>
              <a:gd name="connsiteY380" fmla="*/ 1059391 h 1720655"/>
              <a:gd name="connsiteX381" fmla="*/ 5754775 w 12182600"/>
              <a:gd name="connsiteY381" fmla="*/ 983186 h 1720655"/>
              <a:gd name="connsiteX382" fmla="*/ 6450387 w 12182600"/>
              <a:gd name="connsiteY382" fmla="*/ 983186 h 1720655"/>
              <a:gd name="connsiteX383" fmla="*/ 6432525 w 12182600"/>
              <a:gd name="connsiteY383" fmla="*/ 1059391 h 1720655"/>
              <a:gd name="connsiteX384" fmla="*/ 5055404 w 12182600"/>
              <a:gd name="connsiteY384" fmla="*/ 1059391 h 1720655"/>
              <a:gd name="connsiteX385" fmla="*/ 5004642 w 12182600"/>
              <a:gd name="connsiteY385" fmla="*/ 983186 h 1720655"/>
              <a:gd name="connsiteX386" fmla="*/ 5740675 w 12182600"/>
              <a:gd name="connsiteY386" fmla="*/ 983186 h 1720655"/>
              <a:gd name="connsiteX387" fmla="*/ 5756655 w 12182600"/>
              <a:gd name="connsiteY387" fmla="*/ 1059391 h 1720655"/>
              <a:gd name="connsiteX388" fmla="*/ 4399273 w 12182600"/>
              <a:gd name="connsiteY388" fmla="*/ 1059391 h 1720655"/>
              <a:gd name="connsiteX389" fmla="*/ 4315611 w 12182600"/>
              <a:gd name="connsiteY389" fmla="*/ 983186 h 1720655"/>
              <a:gd name="connsiteX390" fmla="*/ 4991483 w 12182600"/>
              <a:gd name="connsiteY390" fmla="*/ 983186 h 1720655"/>
              <a:gd name="connsiteX391" fmla="*/ 5043183 w 12182600"/>
              <a:gd name="connsiteY391" fmla="*/ 1059391 h 1720655"/>
              <a:gd name="connsiteX392" fmla="*/ 3683921 w 12182600"/>
              <a:gd name="connsiteY392" fmla="*/ 1059391 h 1720655"/>
              <a:gd name="connsiteX393" fmla="*/ 3565479 w 12182600"/>
              <a:gd name="connsiteY393" fmla="*/ 983186 h 1720655"/>
              <a:gd name="connsiteX394" fmla="*/ 4301511 w 12182600"/>
              <a:gd name="connsiteY394" fmla="*/ 983186 h 1720655"/>
              <a:gd name="connsiteX395" fmla="*/ 4385173 w 12182600"/>
              <a:gd name="connsiteY395" fmla="*/ 1059391 h 1720655"/>
              <a:gd name="connsiteX396" fmla="*/ 2989249 w 12182600"/>
              <a:gd name="connsiteY396" fmla="*/ 1059391 h 1720655"/>
              <a:gd name="connsiteX397" fmla="*/ 2836027 w 12182600"/>
              <a:gd name="connsiteY397" fmla="*/ 983186 h 1720655"/>
              <a:gd name="connsiteX398" fmla="*/ 3552318 w 12182600"/>
              <a:gd name="connsiteY398" fmla="*/ 983186 h 1720655"/>
              <a:gd name="connsiteX399" fmla="*/ 3671701 w 12182600"/>
              <a:gd name="connsiteY399" fmla="*/ 1059391 h 1720655"/>
              <a:gd name="connsiteX400" fmla="*/ 2274838 w 12182600"/>
              <a:gd name="connsiteY400" fmla="*/ 1059391 h 1720655"/>
              <a:gd name="connsiteX401" fmla="*/ 2085894 w 12182600"/>
              <a:gd name="connsiteY401" fmla="*/ 983186 h 1720655"/>
              <a:gd name="connsiteX402" fmla="*/ 2821927 w 12182600"/>
              <a:gd name="connsiteY402" fmla="*/ 983186 h 1720655"/>
              <a:gd name="connsiteX403" fmla="*/ 2976090 w 12182600"/>
              <a:gd name="connsiteY403" fmla="*/ 1059391 h 1720655"/>
              <a:gd name="connsiteX404" fmla="*/ 1617767 w 12182600"/>
              <a:gd name="connsiteY404" fmla="*/ 1059391 h 1720655"/>
              <a:gd name="connsiteX405" fmla="*/ 1395924 w 12182600"/>
              <a:gd name="connsiteY405" fmla="*/ 983186 h 1720655"/>
              <a:gd name="connsiteX406" fmla="*/ 2071794 w 12182600"/>
              <a:gd name="connsiteY406" fmla="*/ 983186 h 1720655"/>
              <a:gd name="connsiteX407" fmla="*/ 2261678 w 12182600"/>
              <a:gd name="connsiteY407" fmla="*/ 1059391 h 1720655"/>
              <a:gd name="connsiteX408" fmla="*/ 903355 w 12182600"/>
              <a:gd name="connsiteY408" fmla="*/ 1059391 h 1720655"/>
              <a:gd name="connsiteX409" fmla="*/ 646731 w 12182600"/>
              <a:gd name="connsiteY409" fmla="*/ 983186 h 1720655"/>
              <a:gd name="connsiteX410" fmla="*/ 1382763 w 12182600"/>
              <a:gd name="connsiteY410" fmla="*/ 983186 h 1720655"/>
              <a:gd name="connsiteX411" fmla="*/ 1604606 w 12182600"/>
              <a:gd name="connsiteY411" fmla="*/ 1059391 h 1720655"/>
              <a:gd name="connsiteX412" fmla="*/ 11083721 w 12182600"/>
              <a:gd name="connsiteY412" fmla="*/ 1125763 h 1720655"/>
              <a:gd name="connsiteX413" fmla="*/ 11307446 w 12182600"/>
              <a:gd name="connsiteY413" fmla="*/ 1060211 h 1720655"/>
              <a:gd name="connsiteX414" fmla="*/ 11970157 w 12182600"/>
              <a:gd name="connsiteY414" fmla="*/ 1060211 h 1720655"/>
              <a:gd name="connsiteX415" fmla="*/ 11718231 w 12182600"/>
              <a:gd name="connsiteY415" fmla="*/ 1125763 h 1720655"/>
              <a:gd name="connsiteX416" fmla="*/ 10400330 w 12182600"/>
              <a:gd name="connsiteY416" fmla="*/ 1125763 h 1720655"/>
              <a:gd name="connsiteX417" fmla="*/ 10593973 w 12182600"/>
              <a:gd name="connsiteY417" fmla="*/ 1060211 h 1720655"/>
              <a:gd name="connsiteX418" fmla="*/ 11294285 w 12182600"/>
              <a:gd name="connsiteY418" fmla="*/ 1060211 h 1720655"/>
              <a:gd name="connsiteX419" fmla="*/ 11071502 w 12182600"/>
              <a:gd name="connsiteY419" fmla="*/ 1125763 h 1720655"/>
              <a:gd name="connsiteX420" fmla="*/ 9772400 w 12182600"/>
              <a:gd name="connsiteY420" fmla="*/ 1125763 h 1720655"/>
              <a:gd name="connsiteX421" fmla="*/ 9937843 w 12182600"/>
              <a:gd name="connsiteY421" fmla="*/ 1060211 h 1720655"/>
              <a:gd name="connsiteX422" fmla="*/ 10580813 w 12182600"/>
              <a:gd name="connsiteY422" fmla="*/ 1060211 h 1720655"/>
              <a:gd name="connsiteX423" fmla="*/ 10388110 w 12182600"/>
              <a:gd name="connsiteY423" fmla="*/ 1125763 h 1720655"/>
              <a:gd name="connsiteX424" fmla="*/ 9089009 w 12182600"/>
              <a:gd name="connsiteY424" fmla="*/ 1125763 h 1720655"/>
              <a:gd name="connsiteX425" fmla="*/ 9223431 w 12182600"/>
              <a:gd name="connsiteY425" fmla="*/ 1060211 h 1720655"/>
              <a:gd name="connsiteX426" fmla="*/ 9924683 w 12182600"/>
              <a:gd name="connsiteY426" fmla="*/ 1060211 h 1720655"/>
              <a:gd name="connsiteX427" fmla="*/ 9760181 w 12182600"/>
              <a:gd name="connsiteY427" fmla="*/ 1125763 h 1720655"/>
              <a:gd name="connsiteX428" fmla="*/ 8424419 w 12182600"/>
              <a:gd name="connsiteY428" fmla="*/ 1125763 h 1720655"/>
              <a:gd name="connsiteX429" fmla="*/ 8529700 w 12182600"/>
              <a:gd name="connsiteY429" fmla="*/ 1060211 h 1720655"/>
              <a:gd name="connsiteX430" fmla="*/ 9211212 w 12182600"/>
              <a:gd name="connsiteY430" fmla="*/ 1060211 h 1720655"/>
              <a:gd name="connsiteX431" fmla="*/ 9076789 w 12182600"/>
              <a:gd name="connsiteY431" fmla="*/ 1125763 h 1720655"/>
              <a:gd name="connsiteX432" fmla="*/ 7741027 w 12182600"/>
              <a:gd name="connsiteY432" fmla="*/ 1125763 h 1720655"/>
              <a:gd name="connsiteX433" fmla="*/ 7815289 w 12182600"/>
              <a:gd name="connsiteY433" fmla="*/ 1060211 h 1720655"/>
              <a:gd name="connsiteX434" fmla="*/ 8516540 w 12182600"/>
              <a:gd name="connsiteY434" fmla="*/ 1060211 h 1720655"/>
              <a:gd name="connsiteX435" fmla="*/ 8412198 w 12182600"/>
              <a:gd name="connsiteY435" fmla="*/ 1125763 h 1720655"/>
              <a:gd name="connsiteX436" fmla="*/ 7113098 w 12182600"/>
              <a:gd name="connsiteY436" fmla="*/ 1125763 h 1720655"/>
              <a:gd name="connsiteX437" fmla="*/ 7159158 w 12182600"/>
              <a:gd name="connsiteY437" fmla="*/ 1060211 h 1720655"/>
              <a:gd name="connsiteX438" fmla="*/ 7802128 w 12182600"/>
              <a:gd name="connsiteY438" fmla="*/ 1060211 h 1720655"/>
              <a:gd name="connsiteX439" fmla="*/ 7728808 w 12182600"/>
              <a:gd name="connsiteY439" fmla="*/ 1125763 h 1720655"/>
              <a:gd name="connsiteX440" fmla="*/ 6429706 w 12182600"/>
              <a:gd name="connsiteY440" fmla="*/ 1125763 h 1720655"/>
              <a:gd name="connsiteX441" fmla="*/ 6445686 w 12182600"/>
              <a:gd name="connsiteY441" fmla="*/ 1060211 h 1720655"/>
              <a:gd name="connsiteX442" fmla="*/ 7146937 w 12182600"/>
              <a:gd name="connsiteY442" fmla="*/ 1060211 h 1720655"/>
              <a:gd name="connsiteX443" fmla="*/ 7100877 w 12182600"/>
              <a:gd name="connsiteY443" fmla="*/ 1125763 h 1720655"/>
              <a:gd name="connsiteX444" fmla="*/ 5782975 w 12182600"/>
              <a:gd name="connsiteY444" fmla="*/ 1125763 h 1720655"/>
              <a:gd name="connsiteX445" fmla="*/ 5769815 w 12182600"/>
              <a:gd name="connsiteY445" fmla="*/ 1060211 h 1720655"/>
              <a:gd name="connsiteX446" fmla="*/ 6432525 w 12182600"/>
              <a:gd name="connsiteY446" fmla="*/ 1060211 h 1720655"/>
              <a:gd name="connsiteX447" fmla="*/ 6417486 w 12182600"/>
              <a:gd name="connsiteY447" fmla="*/ 1125763 h 1720655"/>
              <a:gd name="connsiteX448" fmla="*/ 5098644 w 12182600"/>
              <a:gd name="connsiteY448" fmla="*/ 1125763 h 1720655"/>
              <a:gd name="connsiteX449" fmla="*/ 5055404 w 12182600"/>
              <a:gd name="connsiteY449" fmla="*/ 1060211 h 1720655"/>
              <a:gd name="connsiteX450" fmla="*/ 5756655 w 12182600"/>
              <a:gd name="connsiteY450" fmla="*/ 1060211 h 1720655"/>
              <a:gd name="connsiteX451" fmla="*/ 5770756 w 12182600"/>
              <a:gd name="connsiteY451" fmla="*/ 1125763 h 1720655"/>
              <a:gd name="connsiteX452" fmla="*/ 4471654 w 12182600"/>
              <a:gd name="connsiteY452" fmla="*/ 1125763 h 1720655"/>
              <a:gd name="connsiteX453" fmla="*/ 4400213 w 12182600"/>
              <a:gd name="connsiteY453" fmla="*/ 1060211 h 1720655"/>
              <a:gd name="connsiteX454" fmla="*/ 5043183 w 12182600"/>
              <a:gd name="connsiteY454" fmla="*/ 1060211 h 1720655"/>
              <a:gd name="connsiteX455" fmla="*/ 5087364 w 12182600"/>
              <a:gd name="connsiteY455" fmla="*/ 1125763 h 1720655"/>
              <a:gd name="connsiteX456" fmla="*/ 3788263 w 12182600"/>
              <a:gd name="connsiteY456" fmla="*/ 1125763 h 1720655"/>
              <a:gd name="connsiteX457" fmla="*/ 3685801 w 12182600"/>
              <a:gd name="connsiteY457" fmla="*/ 1060211 h 1720655"/>
              <a:gd name="connsiteX458" fmla="*/ 4387052 w 12182600"/>
              <a:gd name="connsiteY458" fmla="*/ 1060211 h 1720655"/>
              <a:gd name="connsiteX459" fmla="*/ 4459433 w 12182600"/>
              <a:gd name="connsiteY459" fmla="*/ 1125763 h 1720655"/>
              <a:gd name="connsiteX460" fmla="*/ 3123671 w 12182600"/>
              <a:gd name="connsiteY460" fmla="*/ 1125763 h 1720655"/>
              <a:gd name="connsiteX461" fmla="*/ 2992069 w 12182600"/>
              <a:gd name="connsiteY461" fmla="*/ 1060211 h 1720655"/>
              <a:gd name="connsiteX462" fmla="*/ 3673580 w 12182600"/>
              <a:gd name="connsiteY462" fmla="*/ 1060211 h 1720655"/>
              <a:gd name="connsiteX463" fmla="*/ 3776043 w 12182600"/>
              <a:gd name="connsiteY463" fmla="*/ 1125763 h 1720655"/>
              <a:gd name="connsiteX464" fmla="*/ 2440280 w 12182600"/>
              <a:gd name="connsiteY464" fmla="*/ 1125763 h 1720655"/>
              <a:gd name="connsiteX465" fmla="*/ 2277658 w 12182600"/>
              <a:gd name="connsiteY465" fmla="*/ 1060211 h 1720655"/>
              <a:gd name="connsiteX466" fmla="*/ 2978910 w 12182600"/>
              <a:gd name="connsiteY466" fmla="*/ 1060211 h 1720655"/>
              <a:gd name="connsiteX467" fmla="*/ 3111452 w 12182600"/>
              <a:gd name="connsiteY467" fmla="*/ 1125763 h 1720655"/>
              <a:gd name="connsiteX468" fmla="*/ 1813290 w 12182600"/>
              <a:gd name="connsiteY468" fmla="*/ 1125763 h 1720655"/>
              <a:gd name="connsiteX469" fmla="*/ 1622468 w 12182600"/>
              <a:gd name="connsiteY469" fmla="*/ 1060211 h 1720655"/>
              <a:gd name="connsiteX470" fmla="*/ 2265438 w 12182600"/>
              <a:gd name="connsiteY470" fmla="*/ 1060211 h 1720655"/>
              <a:gd name="connsiteX471" fmla="*/ 2428060 w 12182600"/>
              <a:gd name="connsiteY471" fmla="*/ 1125763 h 1720655"/>
              <a:gd name="connsiteX472" fmla="*/ 1128959 w 12182600"/>
              <a:gd name="connsiteY472" fmla="*/ 1125763 h 1720655"/>
              <a:gd name="connsiteX473" fmla="*/ 908055 w 12182600"/>
              <a:gd name="connsiteY473" fmla="*/ 1060211 h 1720655"/>
              <a:gd name="connsiteX474" fmla="*/ 1609307 w 12182600"/>
              <a:gd name="connsiteY474" fmla="*/ 1060211 h 1720655"/>
              <a:gd name="connsiteX475" fmla="*/ 1800130 w 12182600"/>
              <a:gd name="connsiteY475" fmla="*/ 1125763 h 1720655"/>
              <a:gd name="connsiteX476" fmla="*/ 483168 w 12182600"/>
              <a:gd name="connsiteY476" fmla="*/ 1125763 h 1720655"/>
              <a:gd name="connsiteX477" fmla="*/ 233124 w 12182600"/>
              <a:gd name="connsiteY477" fmla="*/ 1060211 h 1720655"/>
              <a:gd name="connsiteX478" fmla="*/ 895835 w 12182600"/>
              <a:gd name="connsiteY478" fmla="*/ 1060211 h 1720655"/>
              <a:gd name="connsiteX479" fmla="*/ 1117679 w 12182600"/>
              <a:gd name="connsiteY479" fmla="*/ 1125763 h 1720655"/>
              <a:gd name="connsiteX480" fmla="*/ 10863757 w 12182600"/>
              <a:gd name="connsiteY480" fmla="*/ 1190497 h 1720655"/>
              <a:gd name="connsiteX481" fmla="*/ 11079961 w 12182600"/>
              <a:gd name="connsiteY481" fmla="*/ 1127402 h 1720655"/>
              <a:gd name="connsiteX482" fmla="*/ 11713531 w 12182600"/>
              <a:gd name="connsiteY482" fmla="*/ 1127402 h 1720655"/>
              <a:gd name="connsiteX483" fmla="*/ 11470067 w 12182600"/>
              <a:gd name="connsiteY483" fmla="*/ 1190497 h 1720655"/>
              <a:gd name="connsiteX484" fmla="*/ 10209506 w 12182600"/>
              <a:gd name="connsiteY484" fmla="*/ 1190497 h 1720655"/>
              <a:gd name="connsiteX485" fmla="*/ 10396570 w 12182600"/>
              <a:gd name="connsiteY485" fmla="*/ 1127402 h 1720655"/>
              <a:gd name="connsiteX486" fmla="*/ 11066802 w 12182600"/>
              <a:gd name="connsiteY486" fmla="*/ 1127402 h 1720655"/>
              <a:gd name="connsiteX487" fmla="*/ 10850599 w 12182600"/>
              <a:gd name="connsiteY487" fmla="*/ 1190497 h 1720655"/>
              <a:gd name="connsiteX488" fmla="*/ 9609777 w 12182600"/>
              <a:gd name="connsiteY488" fmla="*/ 1190497 h 1720655"/>
              <a:gd name="connsiteX489" fmla="*/ 9769580 w 12182600"/>
              <a:gd name="connsiteY489" fmla="*/ 1127402 h 1720655"/>
              <a:gd name="connsiteX490" fmla="*/ 10384350 w 12182600"/>
              <a:gd name="connsiteY490" fmla="*/ 1127402 h 1720655"/>
              <a:gd name="connsiteX491" fmla="*/ 10198227 w 12182600"/>
              <a:gd name="connsiteY491" fmla="*/ 1190497 h 1720655"/>
              <a:gd name="connsiteX492" fmla="*/ 8955528 w 12182600"/>
              <a:gd name="connsiteY492" fmla="*/ 1190497 h 1720655"/>
              <a:gd name="connsiteX493" fmla="*/ 9086188 w 12182600"/>
              <a:gd name="connsiteY493" fmla="*/ 1127402 h 1720655"/>
              <a:gd name="connsiteX494" fmla="*/ 9755480 w 12182600"/>
              <a:gd name="connsiteY494" fmla="*/ 1127402 h 1720655"/>
              <a:gd name="connsiteX495" fmla="*/ 9596618 w 12182600"/>
              <a:gd name="connsiteY495" fmla="*/ 1190497 h 1720655"/>
              <a:gd name="connsiteX496" fmla="*/ 8321017 w 12182600"/>
              <a:gd name="connsiteY496" fmla="*/ 1190497 h 1720655"/>
              <a:gd name="connsiteX497" fmla="*/ 8422538 w 12182600"/>
              <a:gd name="connsiteY497" fmla="*/ 1127402 h 1720655"/>
              <a:gd name="connsiteX498" fmla="*/ 9074909 w 12182600"/>
              <a:gd name="connsiteY498" fmla="*/ 1127402 h 1720655"/>
              <a:gd name="connsiteX499" fmla="*/ 8945187 w 12182600"/>
              <a:gd name="connsiteY499" fmla="*/ 1190497 h 1720655"/>
              <a:gd name="connsiteX500" fmla="*/ 7666766 w 12182600"/>
              <a:gd name="connsiteY500" fmla="*/ 1190497 h 1720655"/>
              <a:gd name="connsiteX501" fmla="*/ 7739147 w 12182600"/>
              <a:gd name="connsiteY501" fmla="*/ 1127402 h 1720655"/>
              <a:gd name="connsiteX502" fmla="*/ 8408438 w 12182600"/>
              <a:gd name="connsiteY502" fmla="*/ 1127402 h 1720655"/>
              <a:gd name="connsiteX503" fmla="*/ 8307857 w 12182600"/>
              <a:gd name="connsiteY503" fmla="*/ 1190497 h 1720655"/>
              <a:gd name="connsiteX504" fmla="*/ 7067037 w 12182600"/>
              <a:gd name="connsiteY504" fmla="*/ 1190497 h 1720655"/>
              <a:gd name="connsiteX505" fmla="*/ 7112156 w 12182600"/>
              <a:gd name="connsiteY505" fmla="*/ 1127402 h 1720655"/>
              <a:gd name="connsiteX506" fmla="*/ 7726927 w 12182600"/>
              <a:gd name="connsiteY506" fmla="*/ 1127402 h 1720655"/>
              <a:gd name="connsiteX507" fmla="*/ 7655486 w 12182600"/>
              <a:gd name="connsiteY507" fmla="*/ 1190497 h 1720655"/>
              <a:gd name="connsiteX508" fmla="*/ 6414665 w 12182600"/>
              <a:gd name="connsiteY508" fmla="*/ 1190497 h 1720655"/>
              <a:gd name="connsiteX509" fmla="*/ 6429706 w 12182600"/>
              <a:gd name="connsiteY509" fmla="*/ 1127402 h 1720655"/>
              <a:gd name="connsiteX510" fmla="*/ 7099937 w 12182600"/>
              <a:gd name="connsiteY510" fmla="*/ 1127402 h 1720655"/>
              <a:gd name="connsiteX511" fmla="*/ 7055755 w 12182600"/>
              <a:gd name="connsiteY511" fmla="*/ 1190497 h 1720655"/>
              <a:gd name="connsiteX512" fmla="*/ 5797076 w 12182600"/>
              <a:gd name="connsiteY512" fmla="*/ 1190497 h 1720655"/>
              <a:gd name="connsiteX513" fmla="*/ 5783915 w 12182600"/>
              <a:gd name="connsiteY513" fmla="*/ 1127402 h 1720655"/>
              <a:gd name="connsiteX514" fmla="*/ 6418425 w 12182600"/>
              <a:gd name="connsiteY514" fmla="*/ 1127402 h 1720655"/>
              <a:gd name="connsiteX515" fmla="*/ 6403385 w 12182600"/>
              <a:gd name="connsiteY515" fmla="*/ 1190497 h 1720655"/>
              <a:gd name="connsiteX516" fmla="*/ 5142825 w 12182600"/>
              <a:gd name="connsiteY516" fmla="*/ 1190497 h 1720655"/>
              <a:gd name="connsiteX517" fmla="*/ 5100523 w 12182600"/>
              <a:gd name="connsiteY517" fmla="*/ 1127402 h 1720655"/>
              <a:gd name="connsiteX518" fmla="*/ 5770756 w 12182600"/>
              <a:gd name="connsiteY518" fmla="*/ 1127402 h 1720655"/>
              <a:gd name="connsiteX519" fmla="*/ 5783915 w 12182600"/>
              <a:gd name="connsiteY519" fmla="*/ 1190497 h 1720655"/>
              <a:gd name="connsiteX520" fmla="*/ 4543095 w 12182600"/>
              <a:gd name="connsiteY520" fmla="*/ 1190497 h 1720655"/>
              <a:gd name="connsiteX521" fmla="*/ 4473533 w 12182600"/>
              <a:gd name="connsiteY521" fmla="*/ 1127402 h 1720655"/>
              <a:gd name="connsiteX522" fmla="*/ 5088304 w 12182600"/>
              <a:gd name="connsiteY522" fmla="*/ 1127402 h 1720655"/>
              <a:gd name="connsiteX523" fmla="*/ 5131545 w 12182600"/>
              <a:gd name="connsiteY523" fmla="*/ 1190497 h 1720655"/>
              <a:gd name="connsiteX524" fmla="*/ 3889784 w 12182600"/>
              <a:gd name="connsiteY524" fmla="*/ 1190497 h 1720655"/>
              <a:gd name="connsiteX525" fmla="*/ 3791083 w 12182600"/>
              <a:gd name="connsiteY525" fmla="*/ 1127402 h 1720655"/>
              <a:gd name="connsiteX526" fmla="*/ 4461315 w 12182600"/>
              <a:gd name="connsiteY526" fmla="*/ 1127402 h 1720655"/>
              <a:gd name="connsiteX527" fmla="*/ 4530875 w 12182600"/>
              <a:gd name="connsiteY527" fmla="*/ 1190497 h 1720655"/>
              <a:gd name="connsiteX528" fmla="*/ 3254334 w 12182600"/>
              <a:gd name="connsiteY528" fmla="*/ 1190497 h 1720655"/>
              <a:gd name="connsiteX529" fmla="*/ 3126492 w 12182600"/>
              <a:gd name="connsiteY529" fmla="*/ 1127402 h 1720655"/>
              <a:gd name="connsiteX530" fmla="*/ 3778862 w 12182600"/>
              <a:gd name="connsiteY530" fmla="*/ 1127402 h 1720655"/>
              <a:gd name="connsiteX531" fmla="*/ 3878505 w 12182600"/>
              <a:gd name="connsiteY531" fmla="*/ 1190497 h 1720655"/>
              <a:gd name="connsiteX532" fmla="*/ 2601023 w 12182600"/>
              <a:gd name="connsiteY532" fmla="*/ 1190497 h 1720655"/>
              <a:gd name="connsiteX533" fmla="*/ 2444041 w 12182600"/>
              <a:gd name="connsiteY533" fmla="*/ 1127402 h 1720655"/>
              <a:gd name="connsiteX534" fmla="*/ 3114272 w 12182600"/>
              <a:gd name="connsiteY534" fmla="*/ 1127402 h 1720655"/>
              <a:gd name="connsiteX535" fmla="*/ 3242114 w 12182600"/>
              <a:gd name="connsiteY535" fmla="*/ 1190497 h 1720655"/>
              <a:gd name="connsiteX536" fmla="*/ 2000353 w 12182600"/>
              <a:gd name="connsiteY536" fmla="*/ 1190497 h 1720655"/>
              <a:gd name="connsiteX537" fmla="*/ 1816110 w 12182600"/>
              <a:gd name="connsiteY537" fmla="*/ 1127402 h 1720655"/>
              <a:gd name="connsiteX538" fmla="*/ 2430881 w 12182600"/>
              <a:gd name="connsiteY538" fmla="*/ 1127402 h 1720655"/>
              <a:gd name="connsiteX539" fmla="*/ 2588804 w 12182600"/>
              <a:gd name="connsiteY539" fmla="*/ 1190497 h 1720655"/>
              <a:gd name="connsiteX540" fmla="*/ 1347043 w 12182600"/>
              <a:gd name="connsiteY540" fmla="*/ 1190497 h 1720655"/>
              <a:gd name="connsiteX541" fmla="*/ 1132719 w 12182600"/>
              <a:gd name="connsiteY541" fmla="*/ 1127402 h 1720655"/>
              <a:gd name="connsiteX542" fmla="*/ 1802950 w 12182600"/>
              <a:gd name="connsiteY542" fmla="*/ 1127402 h 1720655"/>
              <a:gd name="connsiteX543" fmla="*/ 1988133 w 12182600"/>
              <a:gd name="connsiteY543" fmla="*/ 1190497 h 1720655"/>
              <a:gd name="connsiteX544" fmla="*/ 729452 w 12182600"/>
              <a:gd name="connsiteY544" fmla="*/ 1190497 h 1720655"/>
              <a:gd name="connsiteX545" fmla="*/ 487868 w 12182600"/>
              <a:gd name="connsiteY545" fmla="*/ 1127402 h 1720655"/>
              <a:gd name="connsiteX546" fmla="*/ 1121439 w 12182600"/>
              <a:gd name="connsiteY546" fmla="*/ 1127402 h 1720655"/>
              <a:gd name="connsiteX547" fmla="*/ 1335763 w 12182600"/>
              <a:gd name="connsiteY547" fmla="*/ 1190497 h 1720655"/>
              <a:gd name="connsiteX548" fmla="*/ 11270784 w 12182600"/>
              <a:gd name="connsiteY548" fmla="*/ 1245397 h 1720655"/>
              <a:gd name="connsiteX549" fmla="*/ 11476648 w 12182600"/>
              <a:gd name="connsiteY549" fmla="*/ 1192135 h 1720655"/>
              <a:gd name="connsiteX550" fmla="*/ 12117738 w 12182600"/>
              <a:gd name="connsiteY550" fmla="*/ 1192135 h 1720655"/>
              <a:gd name="connsiteX551" fmla="*/ 11887434 w 12182600"/>
              <a:gd name="connsiteY551" fmla="*/ 1245397 h 1720655"/>
              <a:gd name="connsiteX552" fmla="*/ 10676696 w 12182600"/>
              <a:gd name="connsiteY552" fmla="*/ 1245397 h 1720655"/>
              <a:gd name="connsiteX553" fmla="*/ 10859998 w 12182600"/>
              <a:gd name="connsiteY553" fmla="*/ 1192135 h 1720655"/>
              <a:gd name="connsiteX554" fmla="*/ 11465367 w 12182600"/>
              <a:gd name="connsiteY554" fmla="*/ 1192135 h 1720655"/>
              <a:gd name="connsiteX555" fmla="*/ 11259505 w 12182600"/>
              <a:gd name="connsiteY555" fmla="*/ 1245397 h 1720655"/>
              <a:gd name="connsiteX556" fmla="*/ 10048764 w 12182600"/>
              <a:gd name="connsiteY556" fmla="*/ 1245397 h 1720655"/>
              <a:gd name="connsiteX557" fmla="*/ 10206688 w 12182600"/>
              <a:gd name="connsiteY557" fmla="*/ 1192135 h 1720655"/>
              <a:gd name="connsiteX558" fmla="*/ 10847778 w 12182600"/>
              <a:gd name="connsiteY558" fmla="*/ 1192135 h 1720655"/>
              <a:gd name="connsiteX559" fmla="*/ 10665414 w 12182600"/>
              <a:gd name="connsiteY559" fmla="*/ 1245397 h 1720655"/>
              <a:gd name="connsiteX560" fmla="*/ 9472536 w 12182600"/>
              <a:gd name="connsiteY560" fmla="*/ 1245397 h 1720655"/>
              <a:gd name="connsiteX561" fmla="*/ 9606957 w 12182600"/>
              <a:gd name="connsiteY561" fmla="*/ 1192135 h 1720655"/>
              <a:gd name="connsiteX562" fmla="*/ 10195406 w 12182600"/>
              <a:gd name="connsiteY562" fmla="*/ 1192135 h 1720655"/>
              <a:gd name="connsiteX563" fmla="*/ 10038424 w 12182600"/>
              <a:gd name="connsiteY563" fmla="*/ 1245397 h 1720655"/>
              <a:gd name="connsiteX564" fmla="*/ 8844605 w 12182600"/>
              <a:gd name="connsiteY564" fmla="*/ 1245397 h 1720655"/>
              <a:gd name="connsiteX565" fmla="*/ 8954586 w 12182600"/>
              <a:gd name="connsiteY565" fmla="*/ 1192135 h 1720655"/>
              <a:gd name="connsiteX566" fmla="*/ 9595677 w 12182600"/>
              <a:gd name="connsiteY566" fmla="*/ 1192135 h 1720655"/>
              <a:gd name="connsiteX567" fmla="*/ 9461255 w 12182600"/>
              <a:gd name="connsiteY567" fmla="*/ 1245397 h 1720655"/>
              <a:gd name="connsiteX568" fmla="*/ 8233596 w 12182600"/>
              <a:gd name="connsiteY568" fmla="*/ 1245397 h 1720655"/>
              <a:gd name="connsiteX569" fmla="*/ 8319137 w 12182600"/>
              <a:gd name="connsiteY569" fmla="*/ 1192135 h 1720655"/>
              <a:gd name="connsiteX570" fmla="*/ 8942367 w 12182600"/>
              <a:gd name="connsiteY570" fmla="*/ 1192135 h 1720655"/>
              <a:gd name="connsiteX571" fmla="*/ 8833325 w 12182600"/>
              <a:gd name="connsiteY571" fmla="*/ 1245397 h 1720655"/>
              <a:gd name="connsiteX572" fmla="*/ 7605665 w 12182600"/>
              <a:gd name="connsiteY572" fmla="*/ 1245397 h 1720655"/>
              <a:gd name="connsiteX573" fmla="*/ 7666766 w 12182600"/>
              <a:gd name="connsiteY573" fmla="*/ 1192135 h 1720655"/>
              <a:gd name="connsiteX574" fmla="*/ 8307857 w 12182600"/>
              <a:gd name="connsiteY574" fmla="*/ 1192135 h 1720655"/>
              <a:gd name="connsiteX575" fmla="*/ 8222316 w 12182600"/>
              <a:gd name="connsiteY575" fmla="*/ 1245397 h 1720655"/>
              <a:gd name="connsiteX576" fmla="*/ 7028496 w 12182600"/>
              <a:gd name="connsiteY576" fmla="*/ 1245397 h 1720655"/>
              <a:gd name="connsiteX577" fmla="*/ 7066096 w 12182600"/>
              <a:gd name="connsiteY577" fmla="*/ 1192135 h 1720655"/>
              <a:gd name="connsiteX578" fmla="*/ 7654545 w 12182600"/>
              <a:gd name="connsiteY578" fmla="*/ 1192135 h 1720655"/>
              <a:gd name="connsiteX579" fmla="*/ 7594386 w 12182600"/>
              <a:gd name="connsiteY579" fmla="*/ 1245397 h 1720655"/>
              <a:gd name="connsiteX580" fmla="*/ 6400565 w 12182600"/>
              <a:gd name="connsiteY580" fmla="*/ 1245397 h 1720655"/>
              <a:gd name="connsiteX581" fmla="*/ 6413725 w 12182600"/>
              <a:gd name="connsiteY581" fmla="*/ 1192135 h 1720655"/>
              <a:gd name="connsiteX582" fmla="*/ 7054816 w 12182600"/>
              <a:gd name="connsiteY582" fmla="*/ 1192135 h 1720655"/>
              <a:gd name="connsiteX583" fmla="*/ 7017216 w 12182600"/>
              <a:gd name="connsiteY583" fmla="*/ 1245397 h 1720655"/>
              <a:gd name="connsiteX584" fmla="*/ 5806476 w 12182600"/>
              <a:gd name="connsiteY584" fmla="*/ 1245397 h 1720655"/>
              <a:gd name="connsiteX585" fmla="*/ 5796135 w 12182600"/>
              <a:gd name="connsiteY585" fmla="*/ 1192135 h 1720655"/>
              <a:gd name="connsiteX586" fmla="*/ 6401506 w 12182600"/>
              <a:gd name="connsiteY586" fmla="*/ 1192135 h 1720655"/>
              <a:gd name="connsiteX587" fmla="*/ 6389285 w 12182600"/>
              <a:gd name="connsiteY587" fmla="*/ 1245397 h 1720655"/>
              <a:gd name="connsiteX588" fmla="*/ 5179486 w 12182600"/>
              <a:gd name="connsiteY588" fmla="*/ 1245397 h 1720655"/>
              <a:gd name="connsiteX589" fmla="*/ 5143765 w 12182600"/>
              <a:gd name="connsiteY589" fmla="*/ 1192135 h 1720655"/>
              <a:gd name="connsiteX590" fmla="*/ 5784856 w 12182600"/>
              <a:gd name="connsiteY590" fmla="*/ 1192135 h 1720655"/>
              <a:gd name="connsiteX591" fmla="*/ 5796135 w 12182600"/>
              <a:gd name="connsiteY591" fmla="*/ 1245397 h 1720655"/>
              <a:gd name="connsiteX592" fmla="*/ 4602316 w 12182600"/>
              <a:gd name="connsiteY592" fmla="*/ 1245397 h 1720655"/>
              <a:gd name="connsiteX593" fmla="*/ 4544035 w 12182600"/>
              <a:gd name="connsiteY593" fmla="*/ 1192135 h 1720655"/>
              <a:gd name="connsiteX594" fmla="*/ 5132484 w 12182600"/>
              <a:gd name="connsiteY594" fmla="*/ 1192135 h 1720655"/>
              <a:gd name="connsiteX595" fmla="*/ 5168206 w 12182600"/>
              <a:gd name="connsiteY595" fmla="*/ 1245397 h 1720655"/>
              <a:gd name="connsiteX596" fmla="*/ 3975326 w 12182600"/>
              <a:gd name="connsiteY596" fmla="*/ 1245397 h 1720655"/>
              <a:gd name="connsiteX597" fmla="*/ 3891664 w 12182600"/>
              <a:gd name="connsiteY597" fmla="*/ 1192135 h 1720655"/>
              <a:gd name="connsiteX598" fmla="*/ 4531815 w 12182600"/>
              <a:gd name="connsiteY598" fmla="*/ 1192135 h 1720655"/>
              <a:gd name="connsiteX599" fmla="*/ 4591036 w 12182600"/>
              <a:gd name="connsiteY599" fmla="*/ 1245397 h 1720655"/>
              <a:gd name="connsiteX600" fmla="*/ 3363375 w 12182600"/>
              <a:gd name="connsiteY600" fmla="*/ 1245397 h 1720655"/>
              <a:gd name="connsiteX601" fmla="*/ 3256214 w 12182600"/>
              <a:gd name="connsiteY601" fmla="*/ 1192135 h 1720655"/>
              <a:gd name="connsiteX602" fmla="*/ 3879444 w 12182600"/>
              <a:gd name="connsiteY602" fmla="*/ 1192135 h 1720655"/>
              <a:gd name="connsiteX603" fmla="*/ 3963105 w 12182600"/>
              <a:gd name="connsiteY603" fmla="*/ 1245397 h 1720655"/>
              <a:gd name="connsiteX604" fmla="*/ 2736385 w 12182600"/>
              <a:gd name="connsiteY604" fmla="*/ 1245397 h 1720655"/>
              <a:gd name="connsiteX605" fmla="*/ 2603844 w 12182600"/>
              <a:gd name="connsiteY605" fmla="*/ 1192135 h 1720655"/>
              <a:gd name="connsiteX606" fmla="*/ 3243993 w 12182600"/>
              <a:gd name="connsiteY606" fmla="*/ 1192135 h 1720655"/>
              <a:gd name="connsiteX607" fmla="*/ 3352096 w 12182600"/>
              <a:gd name="connsiteY607" fmla="*/ 1245397 h 1720655"/>
              <a:gd name="connsiteX608" fmla="*/ 2159216 w 12182600"/>
              <a:gd name="connsiteY608" fmla="*/ 1245397 h 1720655"/>
              <a:gd name="connsiteX609" fmla="*/ 2004113 w 12182600"/>
              <a:gd name="connsiteY609" fmla="*/ 1192135 h 1720655"/>
              <a:gd name="connsiteX610" fmla="*/ 2592562 w 12182600"/>
              <a:gd name="connsiteY610" fmla="*/ 1192135 h 1720655"/>
              <a:gd name="connsiteX611" fmla="*/ 2725105 w 12182600"/>
              <a:gd name="connsiteY611" fmla="*/ 1245397 h 1720655"/>
              <a:gd name="connsiteX612" fmla="*/ 1531286 w 12182600"/>
              <a:gd name="connsiteY612" fmla="*/ 1245397 h 1720655"/>
              <a:gd name="connsiteX613" fmla="*/ 1350803 w 12182600"/>
              <a:gd name="connsiteY613" fmla="*/ 1192135 h 1720655"/>
              <a:gd name="connsiteX614" fmla="*/ 1991893 w 12182600"/>
              <a:gd name="connsiteY614" fmla="*/ 1192135 h 1720655"/>
              <a:gd name="connsiteX615" fmla="*/ 2147936 w 12182600"/>
              <a:gd name="connsiteY615" fmla="*/ 1245397 h 1720655"/>
              <a:gd name="connsiteX616" fmla="*/ 937196 w 12182600"/>
              <a:gd name="connsiteY616" fmla="*/ 1245397 h 1720655"/>
              <a:gd name="connsiteX617" fmla="*/ 733212 w 12182600"/>
              <a:gd name="connsiteY617" fmla="*/ 1192135 h 1720655"/>
              <a:gd name="connsiteX618" fmla="*/ 1339523 w 12182600"/>
              <a:gd name="connsiteY618" fmla="*/ 1192135 h 1720655"/>
              <a:gd name="connsiteX619" fmla="*/ 1520006 w 12182600"/>
              <a:gd name="connsiteY619" fmla="*/ 1245397 h 1720655"/>
              <a:gd name="connsiteX620" fmla="*/ 309266 w 12182600"/>
              <a:gd name="connsiteY620" fmla="*/ 1245397 h 1720655"/>
              <a:gd name="connsiteX621" fmla="*/ 80841 w 12182600"/>
              <a:gd name="connsiteY621" fmla="*/ 1192135 h 1720655"/>
              <a:gd name="connsiteX622" fmla="*/ 721932 w 12182600"/>
              <a:gd name="connsiteY622" fmla="*/ 1192135 h 1720655"/>
              <a:gd name="connsiteX623" fmla="*/ 925916 w 12182600"/>
              <a:gd name="connsiteY623" fmla="*/ 1245397 h 1720655"/>
              <a:gd name="connsiteX624" fmla="*/ 11060221 w 12182600"/>
              <a:gd name="connsiteY624" fmla="*/ 1300298 h 1720655"/>
              <a:gd name="connsiteX625" fmla="*/ 11267024 w 12182600"/>
              <a:gd name="connsiteY625" fmla="*/ 1246217 h 1720655"/>
              <a:gd name="connsiteX626" fmla="*/ 11882734 w 12182600"/>
              <a:gd name="connsiteY626" fmla="*/ 1246217 h 1720655"/>
              <a:gd name="connsiteX627" fmla="*/ 11651491 w 12182600"/>
              <a:gd name="connsiteY627" fmla="*/ 1300298 h 1720655"/>
              <a:gd name="connsiteX628" fmla="*/ 10489632 w 12182600"/>
              <a:gd name="connsiteY628" fmla="*/ 1300298 h 1720655"/>
              <a:gd name="connsiteX629" fmla="*/ 10672935 w 12182600"/>
              <a:gd name="connsiteY629" fmla="*/ 1246217 h 1720655"/>
              <a:gd name="connsiteX630" fmla="*/ 11255745 w 12182600"/>
              <a:gd name="connsiteY630" fmla="*/ 1246217 h 1720655"/>
              <a:gd name="connsiteX631" fmla="*/ 11048942 w 12182600"/>
              <a:gd name="connsiteY631" fmla="*/ 1300298 h 1720655"/>
              <a:gd name="connsiteX632" fmla="*/ 9888023 w 12182600"/>
              <a:gd name="connsiteY632" fmla="*/ 1300298 h 1720655"/>
              <a:gd name="connsiteX633" fmla="*/ 10045944 w 12182600"/>
              <a:gd name="connsiteY633" fmla="*/ 1246217 h 1720655"/>
              <a:gd name="connsiteX634" fmla="*/ 10662596 w 12182600"/>
              <a:gd name="connsiteY634" fmla="*/ 1246217 h 1720655"/>
              <a:gd name="connsiteX635" fmla="*/ 10479292 w 12182600"/>
              <a:gd name="connsiteY635" fmla="*/ 1300298 h 1720655"/>
              <a:gd name="connsiteX636" fmla="*/ 9334354 w 12182600"/>
              <a:gd name="connsiteY636" fmla="*/ 1300298 h 1720655"/>
              <a:gd name="connsiteX637" fmla="*/ 9469716 w 12182600"/>
              <a:gd name="connsiteY637" fmla="*/ 1246217 h 1720655"/>
              <a:gd name="connsiteX638" fmla="*/ 10034664 w 12182600"/>
              <a:gd name="connsiteY638" fmla="*/ 1246217 h 1720655"/>
              <a:gd name="connsiteX639" fmla="*/ 9876742 w 12182600"/>
              <a:gd name="connsiteY639" fmla="*/ 1300298 h 1720655"/>
              <a:gd name="connsiteX640" fmla="*/ 8731803 w 12182600"/>
              <a:gd name="connsiteY640" fmla="*/ 1300298 h 1720655"/>
              <a:gd name="connsiteX641" fmla="*/ 8841784 w 12182600"/>
              <a:gd name="connsiteY641" fmla="*/ 1246217 h 1720655"/>
              <a:gd name="connsiteX642" fmla="*/ 9457495 w 12182600"/>
              <a:gd name="connsiteY642" fmla="*/ 1246217 h 1720655"/>
              <a:gd name="connsiteX643" fmla="*/ 9323073 w 12182600"/>
              <a:gd name="connsiteY643" fmla="*/ 1300298 h 1720655"/>
              <a:gd name="connsiteX644" fmla="*/ 8146173 w 12182600"/>
              <a:gd name="connsiteY644" fmla="*/ 1300298 h 1720655"/>
              <a:gd name="connsiteX645" fmla="*/ 8231715 w 12182600"/>
              <a:gd name="connsiteY645" fmla="*/ 1246217 h 1720655"/>
              <a:gd name="connsiteX646" fmla="*/ 8831444 w 12182600"/>
              <a:gd name="connsiteY646" fmla="*/ 1246217 h 1720655"/>
              <a:gd name="connsiteX647" fmla="*/ 8721464 w 12182600"/>
              <a:gd name="connsiteY647" fmla="*/ 1300298 h 1720655"/>
              <a:gd name="connsiteX648" fmla="*/ 7543624 w 12182600"/>
              <a:gd name="connsiteY648" fmla="*/ 1300298 h 1720655"/>
              <a:gd name="connsiteX649" fmla="*/ 7604726 w 12182600"/>
              <a:gd name="connsiteY649" fmla="*/ 1246217 h 1720655"/>
              <a:gd name="connsiteX650" fmla="*/ 8220435 w 12182600"/>
              <a:gd name="connsiteY650" fmla="*/ 1246217 h 1720655"/>
              <a:gd name="connsiteX651" fmla="*/ 8134894 w 12182600"/>
              <a:gd name="connsiteY651" fmla="*/ 1300298 h 1720655"/>
              <a:gd name="connsiteX652" fmla="*/ 6990895 w 12182600"/>
              <a:gd name="connsiteY652" fmla="*/ 1300298 h 1720655"/>
              <a:gd name="connsiteX653" fmla="*/ 7028496 w 12182600"/>
              <a:gd name="connsiteY653" fmla="*/ 1246217 h 1720655"/>
              <a:gd name="connsiteX654" fmla="*/ 7593445 w 12182600"/>
              <a:gd name="connsiteY654" fmla="*/ 1246217 h 1720655"/>
              <a:gd name="connsiteX655" fmla="*/ 7533284 w 12182600"/>
              <a:gd name="connsiteY655" fmla="*/ 1300298 h 1720655"/>
              <a:gd name="connsiteX656" fmla="*/ 6387405 w 12182600"/>
              <a:gd name="connsiteY656" fmla="*/ 1300298 h 1720655"/>
              <a:gd name="connsiteX657" fmla="*/ 6400565 w 12182600"/>
              <a:gd name="connsiteY657" fmla="*/ 1246217 h 1720655"/>
              <a:gd name="connsiteX658" fmla="*/ 7016275 w 12182600"/>
              <a:gd name="connsiteY658" fmla="*/ 1246217 h 1720655"/>
              <a:gd name="connsiteX659" fmla="*/ 6978675 w 12182600"/>
              <a:gd name="connsiteY659" fmla="*/ 1300298 h 1720655"/>
              <a:gd name="connsiteX660" fmla="*/ 5817756 w 12182600"/>
              <a:gd name="connsiteY660" fmla="*/ 1300298 h 1720655"/>
              <a:gd name="connsiteX661" fmla="*/ 5807416 w 12182600"/>
              <a:gd name="connsiteY661" fmla="*/ 1246217 h 1720655"/>
              <a:gd name="connsiteX662" fmla="*/ 6389285 w 12182600"/>
              <a:gd name="connsiteY662" fmla="*/ 1246217 h 1720655"/>
              <a:gd name="connsiteX663" fmla="*/ 6377065 w 12182600"/>
              <a:gd name="connsiteY663" fmla="*/ 1300298 h 1720655"/>
              <a:gd name="connsiteX664" fmla="*/ 5216146 w 12182600"/>
              <a:gd name="connsiteY664" fmla="*/ 1300298 h 1720655"/>
              <a:gd name="connsiteX665" fmla="*/ 5180425 w 12182600"/>
              <a:gd name="connsiteY665" fmla="*/ 1246217 h 1720655"/>
              <a:gd name="connsiteX666" fmla="*/ 5796135 w 12182600"/>
              <a:gd name="connsiteY666" fmla="*/ 1246217 h 1720655"/>
              <a:gd name="connsiteX667" fmla="*/ 5807416 w 12182600"/>
              <a:gd name="connsiteY667" fmla="*/ 1300298 h 1720655"/>
              <a:gd name="connsiteX668" fmla="*/ 4662477 w 12182600"/>
              <a:gd name="connsiteY668" fmla="*/ 1300298 h 1720655"/>
              <a:gd name="connsiteX669" fmla="*/ 4603256 w 12182600"/>
              <a:gd name="connsiteY669" fmla="*/ 1246217 h 1720655"/>
              <a:gd name="connsiteX670" fmla="*/ 5168206 w 12182600"/>
              <a:gd name="connsiteY670" fmla="*/ 1246217 h 1720655"/>
              <a:gd name="connsiteX671" fmla="*/ 5204866 w 12182600"/>
              <a:gd name="connsiteY671" fmla="*/ 1300298 h 1720655"/>
              <a:gd name="connsiteX672" fmla="*/ 4059927 w 12182600"/>
              <a:gd name="connsiteY672" fmla="*/ 1300298 h 1720655"/>
              <a:gd name="connsiteX673" fmla="*/ 3976266 w 12182600"/>
              <a:gd name="connsiteY673" fmla="*/ 1246217 h 1720655"/>
              <a:gd name="connsiteX674" fmla="*/ 4591976 w 12182600"/>
              <a:gd name="connsiteY674" fmla="*/ 1246217 h 1720655"/>
              <a:gd name="connsiteX675" fmla="*/ 4651197 w 12182600"/>
              <a:gd name="connsiteY675" fmla="*/ 1300298 h 1720655"/>
              <a:gd name="connsiteX676" fmla="*/ 3474297 w 12182600"/>
              <a:gd name="connsiteY676" fmla="*/ 1300298 h 1720655"/>
              <a:gd name="connsiteX677" fmla="*/ 3366196 w 12182600"/>
              <a:gd name="connsiteY677" fmla="*/ 1246217 h 1720655"/>
              <a:gd name="connsiteX678" fmla="*/ 3964985 w 12182600"/>
              <a:gd name="connsiteY678" fmla="*/ 1246217 h 1720655"/>
              <a:gd name="connsiteX679" fmla="*/ 4049587 w 12182600"/>
              <a:gd name="connsiteY679" fmla="*/ 1300298 h 1720655"/>
              <a:gd name="connsiteX680" fmla="*/ 2871747 w 12182600"/>
              <a:gd name="connsiteY680" fmla="*/ 1300298 h 1720655"/>
              <a:gd name="connsiteX681" fmla="*/ 2738265 w 12182600"/>
              <a:gd name="connsiteY681" fmla="*/ 1246217 h 1720655"/>
              <a:gd name="connsiteX682" fmla="*/ 3353975 w 12182600"/>
              <a:gd name="connsiteY682" fmla="*/ 1246217 h 1720655"/>
              <a:gd name="connsiteX683" fmla="*/ 3463017 w 12182600"/>
              <a:gd name="connsiteY683" fmla="*/ 1300298 h 1720655"/>
              <a:gd name="connsiteX684" fmla="*/ 2318079 w 12182600"/>
              <a:gd name="connsiteY684" fmla="*/ 1300298 h 1720655"/>
              <a:gd name="connsiteX685" fmla="*/ 2162036 w 12182600"/>
              <a:gd name="connsiteY685" fmla="*/ 1246217 h 1720655"/>
              <a:gd name="connsiteX686" fmla="*/ 2726985 w 12182600"/>
              <a:gd name="connsiteY686" fmla="*/ 1246217 h 1720655"/>
              <a:gd name="connsiteX687" fmla="*/ 2860467 w 12182600"/>
              <a:gd name="connsiteY687" fmla="*/ 1300298 h 1720655"/>
              <a:gd name="connsiteX688" fmla="*/ 1716469 w 12182600"/>
              <a:gd name="connsiteY688" fmla="*/ 1300298 h 1720655"/>
              <a:gd name="connsiteX689" fmla="*/ 1535046 w 12182600"/>
              <a:gd name="connsiteY689" fmla="*/ 1246217 h 1720655"/>
              <a:gd name="connsiteX690" fmla="*/ 2150756 w 12182600"/>
              <a:gd name="connsiteY690" fmla="*/ 1246217 h 1720655"/>
              <a:gd name="connsiteX691" fmla="*/ 2307738 w 12182600"/>
              <a:gd name="connsiteY691" fmla="*/ 1300298 h 1720655"/>
              <a:gd name="connsiteX692" fmla="*/ 1146819 w 12182600"/>
              <a:gd name="connsiteY692" fmla="*/ 1300298 h 1720655"/>
              <a:gd name="connsiteX693" fmla="*/ 941895 w 12182600"/>
              <a:gd name="connsiteY693" fmla="*/ 1246217 h 1720655"/>
              <a:gd name="connsiteX694" fmla="*/ 1523766 w 12182600"/>
              <a:gd name="connsiteY694" fmla="*/ 1246217 h 1720655"/>
              <a:gd name="connsiteX695" fmla="*/ 1705188 w 12182600"/>
              <a:gd name="connsiteY695" fmla="*/ 1300298 h 1720655"/>
              <a:gd name="connsiteX696" fmla="*/ 544269 w 12182600"/>
              <a:gd name="connsiteY696" fmla="*/ 1300298 h 1720655"/>
              <a:gd name="connsiteX697" fmla="*/ 313965 w 12182600"/>
              <a:gd name="connsiteY697" fmla="*/ 1246217 h 1720655"/>
              <a:gd name="connsiteX698" fmla="*/ 929676 w 12182600"/>
              <a:gd name="connsiteY698" fmla="*/ 1246217 h 1720655"/>
              <a:gd name="connsiteX699" fmla="*/ 1135539 w 12182600"/>
              <a:gd name="connsiteY699" fmla="*/ 1300298 h 1720655"/>
              <a:gd name="connsiteX700" fmla="*/ 10869399 w 12182600"/>
              <a:gd name="connsiteY700" fmla="*/ 1349463 h 1720655"/>
              <a:gd name="connsiteX701" fmla="*/ 11055520 w 12182600"/>
              <a:gd name="connsiteY701" fmla="*/ 1301117 h 1720655"/>
              <a:gd name="connsiteX702" fmla="*/ 11646790 w 12182600"/>
              <a:gd name="connsiteY702" fmla="*/ 1301117 h 1720655"/>
              <a:gd name="connsiteX703" fmla="*/ 11438107 w 12182600"/>
              <a:gd name="connsiteY703" fmla="*/ 1349463 h 1720655"/>
              <a:gd name="connsiteX704" fmla="*/ 10322308 w 12182600"/>
              <a:gd name="connsiteY704" fmla="*/ 1349463 h 1720655"/>
              <a:gd name="connsiteX705" fmla="*/ 10486812 w 12182600"/>
              <a:gd name="connsiteY705" fmla="*/ 1301117 h 1720655"/>
              <a:gd name="connsiteX706" fmla="*/ 11045180 w 12182600"/>
              <a:gd name="connsiteY706" fmla="*/ 1301117 h 1720655"/>
              <a:gd name="connsiteX707" fmla="*/ 10859998 w 12182600"/>
              <a:gd name="connsiteY707" fmla="*/ 1349463 h 1720655"/>
              <a:gd name="connsiteX708" fmla="*/ 9743260 w 12182600"/>
              <a:gd name="connsiteY708" fmla="*/ 1349463 h 1720655"/>
              <a:gd name="connsiteX709" fmla="*/ 9885202 w 12182600"/>
              <a:gd name="connsiteY709" fmla="*/ 1301117 h 1720655"/>
              <a:gd name="connsiteX710" fmla="*/ 10476472 w 12182600"/>
              <a:gd name="connsiteY710" fmla="*/ 1301117 h 1720655"/>
              <a:gd name="connsiteX711" fmla="*/ 10311968 w 12182600"/>
              <a:gd name="connsiteY711" fmla="*/ 1349463 h 1720655"/>
              <a:gd name="connsiteX712" fmla="*/ 9210272 w 12182600"/>
              <a:gd name="connsiteY712" fmla="*/ 1349463 h 1720655"/>
              <a:gd name="connsiteX713" fmla="*/ 9331534 w 12182600"/>
              <a:gd name="connsiteY713" fmla="*/ 1301117 h 1720655"/>
              <a:gd name="connsiteX714" fmla="*/ 9873922 w 12182600"/>
              <a:gd name="connsiteY714" fmla="*/ 1301117 h 1720655"/>
              <a:gd name="connsiteX715" fmla="*/ 9731980 w 12182600"/>
              <a:gd name="connsiteY715" fmla="*/ 1349463 h 1720655"/>
              <a:gd name="connsiteX716" fmla="*/ 8631222 w 12182600"/>
              <a:gd name="connsiteY716" fmla="*/ 1349463 h 1720655"/>
              <a:gd name="connsiteX717" fmla="*/ 8729924 w 12182600"/>
              <a:gd name="connsiteY717" fmla="*/ 1301117 h 1720655"/>
              <a:gd name="connsiteX718" fmla="*/ 9321193 w 12182600"/>
              <a:gd name="connsiteY718" fmla="*/ 1301117 h 1720655"/>
              <a:gd name="connsiteX719" fmla="*/ 9199932 w 12182600"/>
              <a:gd name="connsiteY719" fmla="*/ 1349463 h 1720655"/>
              <a:gd name="connsiteX720" fmla="*/ 8067213 w 12182600"/>
              <a:gd name="connsiteY720" fmla="*/ 1349463 h 1720655"/>
              <a:gd name="connsiteX721" fmla="*/ 8144294 w 12182600"/>
              <a:gd name="connsiteY721" fmla="*/ 1301117 h 1720655"/>
              <a:gd name="connsiteX722" fmla="*/ 8719583 w 12182600"/>
              <a:gd name="connsiteY722" fmla="*/ 1301117 h 1720655"/>
              <a:gd name="connsiteX723" fmla="*/ 8620881 w 12182600"/>
              <a:gd name="connsiteY723" fmla="*/ 1349463 h 1720655"/>
              <a:gd name="connsiteX724" fmla="*/ 7488162 w 12182600"/>
              <a:gd name="connsiteY724" fmla="*/ 1349463 h 1720655"/>
              <a:gd name="connsiteX725" fmla="*/ 7542684 w 12182600"/>
              <a:gd name="connsiteY725" fmla="*/ 1301117 h 1720655"/>
              <a:gd name="connsiteX726" fmla="*/ 8133954 w 12182600"/>
              <a:gd name="connsiteY726" fmla="*/ 1301117 h 1720655"/>
              <a:gd name="connsiteX727" fmla="*/ 8056872 w 12182600"/>
              <a:gd name="connsiteY727" fmla="*/ 1349463 h 1720655"/>
              <a:gd name="connsiteX728" fmla="*/ 6955175 w 12182600"/>
              <a:gd name="connsiteY728" fmla="*/ 1349463 h 1720655"/>
              <a:gd name="connsiteX729" fmla="*/ 6989015 w 12182600"/>
              <a:gd name="connsiteY729" fmla="*/ 1301117 h 1720655"/>
              <a:gd name="connsiteX730" fmla="*/ 7531404 w 12182600"/>
              <a:gd name="connsiteY730" fmla="*/ 1301117 h 1720655"/>
              <a:gd name="connsiteX731" fmla="*/ 7476883 w 12182600"/>
              <a:gd name="connsiteY731" fmla="*/ 1349463 h 1720655"/>
              <a:gd name="connsiteX732" fmla="*/ 6376125 w 12182600"/>
              <a:gd name="connsiteY732" fmla="*/ 1349463 h 1720655"/>
              <a:gd name="connsiteX733" fmla="*/ 6387405 w 12182600"/>
              <a:gd name="connsiteY733" fmla="*/ 1301117 h 1720655"/>
              <a:gd name="connsiteX734" fmla="*/ 6978675 w 12182600"/>
              <a:gd name="connsiteY734" fmla="*/ 1301117 h 1720655"/>
              <a:gd name="connsiteX735" fmla="*/ 6944834 w 12182600"/>
              <a:gd name="connsiteY735" fmla="*/ 1349463 h 1720655"/>
              <a:gd name="connsiteX736" fmla="*/ 5828096 w 12182600"/>
              <a:gd name="connsiteY736" fmla="*/ 1349463 h 1720655"/>
              <a:gd name="connsiteX737" fmla="*/ 5818696 w 12182600"/>
              <a:gd name="connsiteY737" fmla="*/ 1301117 h 1720655"/>
              <a:gd name="connsiteX738" fmla="*/ 6377065 w 12182600"/>
              <a:gd name="connsiteY738" fmla="*/ 1301117 h 1720655"/>
              <a:gd name="connsiteX739" fmla="*/ 6365785 w 12182600"/>
              <a:gd name="connsiteY739" fmla="*/ 1349463 h 1720655"/>
              <a:gd name="connsiteX740" fmla="*/ 5248106 w 12182600"/>
              <a:gd name="connsiteY740" fmla="*/ 1349463 h 1720655"/>
              <a:gd name="connsiteX741" fmla="*/ 5215206 w 12182600"/>
              <a:gd name="connsiteY741" fmla="*/ 1301117 h 1720655"/>
              <a:gd name="connsiteX742" fmla="*/ 5806476 w 12182600"/>
              <a:gd name="connsiteY742" fmla="*/ 1301117 h 1720655"/>
              <a:gd name="connsiteX743" fmla="*/ 5816816 w 12182600"/>
              <a:gd name="connsiteY743" fmla="*/ 1349463 h 1720655"/>
              <a:gd name="connsiteX744" fmla="*/ 4716058 w 12182600"/>
              <a:gd name="connsiteY744" fmla="*/ 1349463 h 1720655"/>
              <a:gd name="connsiteX745" fmla="*/ 4662477 w 12182600"/>
              <a:gd name="connsiteY745" fmla="*/ 1301117 h 1720655"/>
              <a:gd name="connsiteX746" fmla="*/ 5204866 w 12182600"/>
              <a:gd name="connsiteY746" fmla="*/ 1301117 h 1720655"/>
              <a:gd name="connsiteX747" fmla="*/ 5237766 w 12182600"/>
              <a:gd name="connsiteY747" fmla="*/ 1349463 h 1720655"/>
              <a:gd name="connsiteX748" fmla="*/ 4137009 w 12182600"/>
              <a:gd name="connsiteY748" fmla="*/ 1349463 h 1720655"/>
              <a:gd name="connsiteX749" fmla="*/ 4060867 w 12182600"/>
              <a:gd name="connsiteY749" fmla="*/ 1301117 h 1720655"/>
              <a:gd name="connsiteX750" fmla="*/ 4652137 w 12182600"/>
              <a:gd name="connsiteY750" fmla="*/ 1301117 h 1720655"/>
              <a:gd name="connsiteX751" fmla="*/ 4705718 w 12182600"/>
              <a:gd name="connsiteY751" fmla="*/ 1349463 h 1720655"/>
              <a:gd name="connsiteX752" fmla="*/ 3572999 w 12182600"/>
              <a:gd name="connsiteY752" fmla="*/ 1349463 h 1720655"/>
              <a:gd name="connsiteX753" fmla="*/ 3477117 w 12182600"/>
              <a:gd name="connsiteY753" fmla="*/ 1301117 h 1720655"/>
              <a:gd name="connsiteX754" fmla="*/ 4051467 w 12182600"/>
              <a:gd name="connsiteY754" fmla="*/ 1301117 h 1720655"/>
              <a:gd name="connsiteX755" fmla="*/ 4126669 w 12182600"/>
              <a:gd name="connsiteY755" fmla="*/ 1349463 h 1720655"/>
              <a:gd name="connsiteX756" fmla="*/ 2993950 w 12182600"/>
              <a:gd name="connsiteY756" fmla="*/ 1349463 h 1720655"/>
              <a:gd name="connsiteX757" fmla="*/ 2873628 w 12182600"/>
              <a:gd name="connsiteY757" fmla="*/ 1301117 h 1720655"/>
              <a:gd name="connsiteX758" fmla="*/ 3464898 w 12182600"/>
              <a:gd name="connsiteY758" fmla="*/ 1301117 h 1720655"/>
              <a:gd name="connsiteX759" fmla="*/ 3562659 w 12182600"/>
              <a:gd name="connsiteY759" fmla="*/ 1349463 h 1720655"/>
              <a:gd name="connsiteX760" fmla="*/ 2460960 w 12182600"/>
              <a:gd name="connsiteY760" fmla="*/ 1349463 h 1720655"/>
              <a:gd name="connsiteX761" fmla="*/ 2319959 w 12182600"/>
              <a:gd name="connsiteY761" fmla="*/ 1301117 h 1720655"/>
              <a:gd name="connsiteX762" fmla="*/ 2862347 w 12182600"/>
              <a:gd name="connsiteY762" fmla="*/ 1301117 h 1720655"/>
              <a:gd name="connsiteX763" fmla="*/ 2982670 w 12182600"/>
              <a:gd name="connsiteY763" fmla="*/ 1349463 h 1720655"/>
              <a:gd name="connsiteX764" fmla="*/ 1881911 w 12182600"/>
              <a:gd name="connsiteY764" fmla="*/ 1349463 h 1720655"/>
              <a:gd name="connsiteX765" fmla="*/ 1718349 w 12182600"/>
              <a:gd name="connsiteY765" fmla="*/ 1301117 h 1720655"/>
              <a:gd name="connsiteX766" fmla="*/ 2309619 w 12182600"/>
              <a:gd name="connsiteY766" fmla="*/ 1301117 h 1720655"/>
              <a:gd name="connsiteX767" fmla="*/ 2450620 w 12182600"/>
              <a:gd name="connsiteY767" fmla="*/ 1349463 h 1720655"/>
              <a:gd name="connsiteX768" fmla="*/ 1333882 w 12182600"/>
              <a:gd name="connsiteY768" fmla="*/ 1349463 h 1720655"/>
              <a:gd name="connsiteX769" fmla="*/ 1150579 w 12182600"/>
              <a:gd name="connsiteY769" fmla="*/ 1301117 h 1720655"/>
              <a:gd name="connsiteX770" fmla="*/ 1708949 w 12182600"/>
              <a:gd name="connsiteY770" fmla="*/ 1301117 h 1720655"/>
              <a:gd name="connsiteX771" fmla="*/ 1871571 w 12182600"/>
              <a:gd name="connsiteY771" fmla="*/ 1349463 h 1720655"/>
              <a:gd name="connsiteX772" fmla="*/ 754833 w 12182600"/>
              <a:gd name="connsiteY772" fmla="*/ 1349463 h 1720655"/>
              <a:gd name="connsiteX773" fmla="*/ 548029 w 12182600"/>
              <a:gd name="connsiteY773" fmla="*/ 1301117 h 1720655"/>
              <a:gd name="connsiteX774" fmla="*/ 1139299 w 12182600"/>
              <a:gd name="connsiteY774" fmla="*/ 1301117 h 1720655"/>
              <a:gd name="connsiteX775" fmla="*/ 1323542 w 12182600"/>
              <a:gd name="connsiteY775" fmla="*/ 1349463 h 1720655"/>
              <a:gd name="connsiteX776" fmla="*/ 11247285 w 12182600"/>
              <a:gd name="connsiteY776" fmla="*/ 1396168 h 1720655"/>
              <a:gd name="connsiteX777" fmla="*/ 11445628 w 12182600"/>
              <a:gd name="connsiteY777" fmla="*/ 1350281 h 1720655"/>
              <a:gd name="connsiteX778" fmla="*/ 11967336 w 12182600"/>
              <a:gd name="connsiteY778" fmla="*/ 1350281 h 1720655"/>
              <a:gd name="connsiteX779" fmla="*/ 11749252 w 12182600"/>
              <a:gd name="connsiteY779" fmla="*/ 1396168 h 1720655"/>
              <a:gd name="connsiteX780" fmla="*/ 10689855 w 12182600"/>
              <a:gd name="connsiteY780" fmla="*/ 1396168 h 1720655"/>
              <a:gd name="connsiteX781" fmla="*/ 10866578 w 12182600"/>
              <a:gd name="connsiteY781" fmla="*/ 1350281 h 1720655"/>
              <a:gd name="connsiteX782" fmla="*/ 11435288 w 12182600"/>
              <a:gd name="connsiteY782" fmla="*/ 1350281 h 1720655"/>
              <a:gd name="connsiteX783" fmla="*/ 11236945 w 12182600"/>
              <a:gd name="connsiteY783" fmla="*/ 1396168 h 1720655"/>
              <a:gd name="connsiteX784" fmla="*/ 10162506 w 12182600"/>
              <a:gd name="connsiteY784" fmla="*/ 1396168 h 1720655"/>
              <a:gd name="connsiteX785" fmla="*/ 10318548 w 12182600"/>
              <a:gd name="connsiteY785" fmla="*/ 1350281 h 1720655"/>
              <a:gd name="connsiteX786" fmla="*/ 10856238 w 12182600"/>
              <a:gd name="connsiteY786" fmla="*/ 1350281 h 1720655"/>
              <a:gd name="connsiteX787" fmla="*/ 10679514 w 12182600"/>
              <a:gd name="connsiteY787" fmla="*/ 1396168 h 1720655"/>
              <a:gd name="connsiteX788" fmla="*/ 9605078 w 12182600"/>
              <a:gd name="connsiteY788" fmla="*/ 1396168 h 1720655"/>
              <a:gd name="connsiteX789" fmla="*/ 9739500 w 12182600"/>
              <a:gd name="connsiteY789" fmla="*/ 1350281 h 1720655"/>
              <a:gd name="connsiteX790" fmla="*/ 10308208 w 12182600"/>
              <a:gd name="connsiteY790" fmla="*/ 1350281 h 1720655"/>
              <a:gd name="connsiteX791" fmla="*/ 10152166 w 12182600"/>
              <a:gd name="connsiteY791" fmla="*/ 1396168 h 1720655"/>
              <a:gd name="connsiteX792" fmla="*/ 9092769 w 12182600"/>
              <a:gd name="connsiteY792" fmla="*/ 1396168 h 1720655"/>
              <a:gd name="connsiteX793" fmla="*/ 9208391 w 12182600"/>
              <a:gd name="connsiteY793" fmla="*/ 1350281 h 1720655"/>
              <a:gd name="connsiteX794" fmla="*/ 9730099 w 12182600"/>
              <a:gd name="connsiteY794" fmla="*/ 1350281 h 1720655"/>
              <a:gd name="connsiteX795" fmla="*/ 9594738 w 12182600"/>
              <a:gd name="connsiteY795" fmla="*/ 1396168 h 1720655"/>
              <a:gd name="connsiteX796" fmla="*/ 8535340 w 12182600"/>
              <a:gd name="connsiteY796" fmla="*/ 1396168 h 1720655"/>
              <a:gd name="connsiteX797" fmla="*/ 8629341 w 12182600"/>
              <a:gd name="connsiteY797" fmla="*/ 1350281 h 1720655"/>
              <a:gd name="connsiteX798" fmla="*/ 9198990 w 12182600"/>
              <a:gd name="connsiteY798" fmla="*/ 1350281 h 1720655"/>
              <a:gd name="connsiteX799" fmla="*/ 9083369 w 12182600"/>
              <a:gd name="connsiteY799" fmla="*/ 1396168 h 1720655"/>
              <a:gd name="connsiteX800" fmla="*/ 7992012 w 12182600"/>
              <a:gd name="connsiteY800" fmla="*/ 1396168 h 1720655"/>
              <a:gd name="connsiteX801" fmla="*/ 8065332 w 12182600"/>
              <a:gd name="connsiteY801" fmla="*/ 1350281 h 1720655"/>
              <a:gd name="connsiteX802" fmla="*/ 8618061 w 12182600"/>
              <a:gd name="connsiteY802" fmla="*/ 1350281 h 1720655"/>
              <a:gd name="connsiteX803" fmla="*/ 8524060 w 12182600"/>
              <a:gd name="connsiteY803" fmla="*/ 1396168 h 1720655"/>
              <a:gd name="connsiteX804" fmla="*/ 7434582 w 12182600"/>
              <a:gd name="connsiteY804" fmla="*/ 1396168 h 1720655"/>
              <a:gd name="connsiteX805" fmla="*/ 7486283 w 12182600"/>
              <a:gd name="connsiteY805" fmla="*/ 1350281 h 1720655"/>
              <a:gd name="connsiteX806" fmla="*/ 8054993 w 12182600"/>
              <a:gd name="connsiteY806" fmla="*/ 1350281 h 1720655"/>
              <a:gd name="connsiteX807" fmla="*/ 7981671 w 12182600"/>
              <a:gd name="connsiteY807" fmla="*/ 1396168 h 1720655"/>
              <a:gd name="connsiteX808" fmla="*/ 6922274 w 12182600"/>
              <a:gd name="connsiteY808" fmla="*/ 1396168 h 1720655"/>
              <a:gd name="connsiteX809" fmla="*/ 6954235 w 12182600"/>
              <a:gd name="connsiteY809" fmla="*/ 1350281 h 1720655"/>
              <a:gd name="connsiteX810" fmla="*/ 7475943 w 12182600"/>
              <a:gd name="connsiteY810" fmla="*/ 1350281 h 1720655"/>
              <a:gd name="connsiteX811" fmla="*/ 7424243 w 12182600"/>
              <a:gd name="connsiteY811" fmla="*/ 1396168 h 1720655"/>
              <a:gd name="connsiteX812" fmla="*/ 6364844 w 12182600"/>
              <a:gd name="connsiteY812" fmla="*/ 1396168 h 1720655"/>
              <a:gd name="connsiteX813" fmla="*/ 6375185 w 12182600"/>
              <a:gd name="connsiteY813" fmla="*/ 1350281 h 1720655"/>
              <a:gd name="connsiteX814" fmla="*/ 6943895 w 12182600"/>
              <a:gd name="connsiteY814" fmla="*/ 1350281 h 1720655"/>
              <a:gd name="connsiteX815" fmla="*/ 6911934 w 12182600"/>
              <a:gd name="connsiteY815" fmla="*/ 1396168 h 1720655"/>
              <a:gd name="connsiteX816" fmla="*/ 5837497 w 12182600"/>
              <a:gd name="connsiteY816" fmla="*/ 1396168 h 1720655"/>
              <a:gd name="connsiteX817" fmla="*/ 5828096 w 12182600"/>
              <a:gd name="connsiteY817" fmla="*/ 1350281 h 1720655"/>
              <a:gd name="connsiteX818" fmla="*/ 6365785 w 12182600"/>
              <a:gd name="connsiteY818" fmla="*/ 1350281 h 1720655"/>
              <a:gd name="connsiteX819" fmla="*/ 6354504 w 12182600"/>
              <a:gd name="connsiteY819" fmla="*/ 1396168 h 1720655"/>
              <a:gd name="connsiteX820" fmla="*/ 5280067 w 12182600"/>
              <a:gd name="connsiteY820" fmla="*/ 1396168 h 1720655"/>
              <a:gd name="connsiteX821" fmla="*/ 5249046 w 12182600"/>
              <a:gd name="connsiteY821" fmla="*/ 1350281 h 1720655"/>
              <a:gd name="connsiteX822" fmla="*/ 5817756 w 12182600"/>
              <a:gd name="connsiteY822" fmla="*/ 1350281 h 1720655"/>
              <a:gd name="connsiteX823" fmla="*/ 5827157 w 12182600"/>
              <a:gd name="connsiteY823" fmla="*/ 1396168 h 1720655"/>
              <a:gd name="connsiteX824" fmla="*/ 4766818 w 12182600"/>
              <a:gd name="connsiteY824" fmla="*/ 1396168 h 1720655"/>
              <a:gd name="connsiteX825" fmla="*/ 4716997 w 12182600"/>
              <a:gd name="connsiteY825" fmla="*/ 1350281 h 1720655"/>
              <a:gd name="connsiteX826" fmla="*/ 5238706 w 12182600"/>
              <a:gd name="connsiteY826" fmla="*/ 1350281 h 1720655"/>
              <a:gd name="connsiteX827" fmla="*/ 5269726 w 12182600"/>
              <a:gd name="connsiteY827" fmla="*/ 1396168 h 1720655"/>
              <a:gd name="connsiteX828" fmla="*/ 4209389 w 12182600"/>
              <a:gd name="connsiteY828" fmla="*/ 1396168 h 1720655"/>
              <a:gd name="connsiteX829" fmla="*/ 4137949 w 12182600"/>
              <a:gd name="connsiteY829" fmla="*/ 1350281 h 1720655"/>
              <a:gd name="connsiteX830" fmla="*/ 4706657 w 12182600"/>
              <a:gd name="connsiteY830" fmla="*/ 1350281 h 1720655"/>
              <a:gd name="connsiteX831" fmla="*/ 4757419 w 12182600"/>
              <a:gd name="connsiteY831" fmla="*/ 1396168 h 1720655"/>
              <a:gd name="connsiteX832" fmla="*/ 3667001 w 12182600"/>
              <a:gd name="connsiteY832" fmla="*/ 1396168 h 1720655"/>
              <a:gd name="connsiteX833" fmla="*/ 3574879 w 12182600"/>
              <a:gd name="connsiteY833" fmla="*/ 1350281 h 1720655"/>
              <a:gd name="connsiteX834" fmla="*/ 4127608 w 12182600"/>
              <a:gd name="connsiteY834" fmla="*/ 1350281 h 1720655"/>
              <a:gd name="connsiteX835" fmla="*/ 4199989 w 12182600"/>
              <a:gd name="connsiteY835" fmla="*/ 1396168 h 1720655"/>
              <a:gd name="connsiteX836" fmla="*/ 3109571 w 12182600"/>
              <a:gd name="connsiteY836" fmla="*/ 1396168 h 1720655"/>
              <a:gd name="connsiteX837" fmla="*/ 2995829 w 12182600"/>
              <a:gd name="connsiteY837" fmla="*/ 1350281 h 1720655"/>
              <a:gd name="connsiteX838" fmla="*/ 3564539 w 12182600"/>
              <a:gd name="connsiteY838" fmla="*/ 1350281 h 1720655"/>
              <a:gd name="connsiteX839" fmla="*/ 3657600 w 12182600"/>
              <a:gd name="connsiteY839" fmla="*/ 1396168 h 1720655"/>
              <a:gd name="connsiteX840" fmla="*/ 2597263 w 12182600"/>
              <a:gd name="connsiteY840" fmla="*/ 1396168 h 1720655"/>
              <a:gd name="connsiteX841" fmla="*/ 2463781 w 12182600"/>
              <a:gd name="connsiteY841" fmla="*/ 1350281 h 1720655"/>
              <a:gd name="connsiteX842" fmla="*/ 2985489 w 12182600"/>
              <a:gd name="connsiteY842" fmla="*/ 1350281 h 1720655"/>
              <a:gd name="connsiteX843" fmla="*/ 3099231 w 12182600"/>
              <a:gd name="connsiteY843" fmla="*/ 1396168 h 1720655"/>
              <a:gd name="connsiteX844" fmla="*/ 2039834 w 12182600"/>
              <a:gd name="connsiteY844" fmla="*/ 1396168 h 1720655"/>
              <a:gd name="connsiteX845" fmla="*/ 1884732 w 12182600"/>
              <a:gd name="connsiteY845" fmla="*/ 1350281 h 1720655"/>
              <a:gd name="connsiteX846" fmla="*/ 2453441 w 12182600"/>
              <a:gd name="connsiteY846" fmla="*/ 1350281 h 1720655"/>
              <a:gd name="connsiteX847" fmla="*/ 2586923 w 12182600"/>
              <a:gd name="connsiteY847" fmla="*/ 1396168 h 1720655"/>
              <a:gd name="connsiteX848" fmla="*/ 1511545 w 12182600"/>
              <a:gd name="connsiteY848" fmla="*/ 1396168 h 1720655"/>
              <a:gd name="connsiteX849" fmla="*/ 1336702 w 12182600"/>
              <a:gd name="connsiteY849" fmla="*/ 1350281 h 1720655"/>
              <a:gd name="connsiteX850" fmla="*/ 1874390 w 12182600"/>
              <a:gd name="connsiteY850" fmla="*/ 1350281 h 1720655"/>
              <a:gd name="connsiteX851" fmla="*/ 2029493 w 12182600"/>
              <a:gd name="connsiteY851" fmla="*/ 1396168 h 1720655"/>
              <a:gd name="connsiteX852" fmla="*/ 955056 w 12182600"/>
              <a:gd name="connsiteY852" fmla="*/ 1396168 h 1720655"/>
              <a:gd name="connsiteX853" fmla="*/ 758592 w 12182600"/>
              <a:gd name="connsiteY853" fmla="*/ 1350281 h 1720655"/>
              <a:gd name="connsiteX854" fmla="*/ 1326362 w 12182600"/>
              <a:gd name="connsiteY854" fmla="*/ 1350281 h 1720655"/>
              <a:gd name="connsiteX855" fmla="*/ 1502146 w 12182600"/>
              <a:gd name="connsiteY855" fmla="*/ 1396168 h 1720655"/>
              <a:gd name="connsiteX856" fmla="*/ 442747 w 12182600"/>
              <a:gd name="connsiteY856" fmla="*/ 1396168 h 1720655"/>
              <a:gd name="connsiteX857" fmla="*/ 226544 w 12182600"/>
              <a:gd name="connsiteY857" fmla="*/ 1350281 h 1720655"/>
              <a:gd name="connsiteX858" fmla="*/ 748253 w 12182600"/>
              <a:gd name="connsiteY858" fmla="*/ 1350281 h 1720655"/>
              <a:gd name="connsiteX859" fmla="*/ 944716 w 12182600"/>
              <a:gd name="connsiteY859" fmla="*/ 1396168 h 1720655"/>
              <a:gd name="connsiteX860" fmla="*/ 59886 w 12182600"/>
              <a:gd name="connsiteY860" fmla="*/ 1430132 h 1720655"/>
              <a:gd name="connsiteX861" fmla="*/ 0 w 12182600"/>
              <a:gd name="connsiteY861" fmla="*/ 1418292 h 1720655"/>
              <a:gd name="connsiteX862" fmla="*/ 0 w 12182600"/>
              <a:gd name="connsiteY862" fmla="*/ 1419932 h 1720655"/>
              <a:gd name="connsiteX863" fmla="*/ 78750 w 12182600"/>
              <a:gd name="connsiteY863" fmla="*/ 1433862 h 1720655"/>
              <a:gd name="connsiteX864" fmla="*/ 81781 w 12182600"/>
              <a:gd name="connsiteY864" fmla="*/ 1433862 h 1720655"/>
              <a:gd name="connsiteX865" fmla="*/ 59886 w 12182600"/>
              <a:gd name="connsiteY865" fmla="*/ 1430132 h 1720655"/>
              <a:gd name="connsiteX866" fmla="*/ 0 w 12182600"/>
              <a:gd name="connsiteY866" fmla="*/ 1434680 h 1720655"/>
              <a:gd name="connsiteX867" fmla="*/ 82889 w 12182600"/>
              <a:gd name="connsiteY867" fmla="*/ 1434680 h 1720655"/>
              <a:gd name="connsiteX868" fmla="*/ 78750 w 12182600"/>
              <a:gd name="connsiteY868" fmla="*/ 1433862 h 1720655"/>
              <a:gd name="connsiteX869" fmla="*/ 0 w 12182600"/>
              <a:gd name="connsiteY869" fmla="*/ 1433862 h 1720655"/>
              <a:gd name="connsiteX870" fmla="*/ 6894074 w 12182600"/>
              <a:gd name="connsiteY870" fmla="*/ 1436320 h 1720655"/>
              <a:gd name="connsiteX871" fmla="*/ 6921333 w 12182600"/>
              <a:gd name="connsiteY871" fmla="*/ 1396988 h 1720655"/>
              <a:gd name="connsiteX872" fmla="*/ 7424243 w 12182600"/>
              <a:gd name="connsiteY872" fmla="*/ 1396988 h 1720655"/>
              <a:gd name="connsiteX873" fmla="*/ 7380061 w 12182600"/>
              <a:gd name="connsiteY873" fmla="*/ 1436320 h 1720655"/>
              <a:gd name="connsiteX874" fmla="*/ 6355445 w 12182600"/>
              <a:gd name="connsiteY874" fmla="*/ 1436320 h 1720655"/>
              <a:gd name="connsiteX875" fmla="*/ 6364844 w 12182600"/>
              <a:gd name="connsiteY875" fmla="*/ 1396988 h 1720655"/>
              <a:gd name="connsiteX876" fmla="*/ 6911934 w 12182600"/>
              <a:gd name="connsiteY876" fmla="*/ 1396988 h 1720655"/>
              <a:gd name="connsiteX877" fmla="*/ 6884673 w 12182600"/>
              <a:gd name="connsiteY877" fmla="*/ 1436320 h 1720655"/>
              <a:gd name="connsiteX878" fmla="*/ 5845017 w 12182600"/>
              <a:gd name="connsiteY878" fmla="*/ 1436320 h 1720655"/>
              <a:gd name="connsiteX879" fmla="*/ 5837497 w 12182600"/>
              <a:gd name="connsiteY879" fmla="*/ 1396988 h 1720655"/>
              <a:gd name="connsiteX880" fmla="*/ 6354504 w 12182600"/>
              <a:gd name="connsiteY880" fmla="*/ 1396988 h 1720655"/>
              <a:gd name="connsiteX881" fmla="*/ 6345105 w 12182600"/>
              <a:gd name="connsiteY881" fmla="*/ 1436320 h 1720655"/>
              <a:gd name="connsiteX882" fmla="*/ 5306388 w 12182600"/>
              <a:gd name="connsiteY882" fmla="*/ 1436320 h 1720655"/>
              <a:gd name="connsiteX883" fmla="*/ 5280067 w 12182600"/>
              <a:gd name="connsiteY883" fmla="*/ 1396988 h 1720655"/>
              <a:gd name="connsiteX884" fmla="*/ 5827157 w 12182600"/>
              <a:gd name="connsiteY884" fmla="*/ 1396988 h 1720655"/>
              <a:gd name="connsiteX885" fmla="*/ 5835616 w 12182600"/>
              <a:gd name="connsiteY885" fmla="*/ 1436320 h 1720655"/>
              <a:gd name="connsiteX886" fmla="*/ 4811939 w 12182600"/>
              <a:gd name="connsiteY886" fmla="*/ 1436320 h 1720655"/>
              <a:gd name="connsiteX887" fmla="*/ 4768699 w 12182600"/>
              <a:gd name="connsiteY887" fmla="*/ 1396988 h 1720655"/>
              <a:gd name="connsiteX888" fmla="*/ 5270668 w 12182600"/>
              <a:gd name="connsiteY888" fmla="*/ 1396988 h 1720655"/>
              <a:gd name="connsiteX889" fmla="*/ 5297928 w 12182600"/>
              <a:gd name="connsiteY889" fmla="*/ 1436320 h 1720655"/>
              <a:gd name="connsiteX890" fmla="*/ 4272371 w 12182600"/>
              <a:gd name="connsiteY890" fmla="*/ 1436320 h 1720655"/>
              <a:gd name="connsiteX891" fmla="*/ 4211269 w 12182600"/>
              <a:gd name="connsiteY891" fmla="*/ 1396988 h 1720655"/>
              <a:gd name="connsiteX892" fmla="*/ 4758359 w 12182600"/>
              <a:gd name="connsiteY892" fmla="*/ 1396988 h 1720655"/>
              <a:gd name="connsiteX893" fmla="*/ 4801600 w 12182600"/>
              <a:gd name="connsiteY893" fmla="*/ 1436320 h 1720655"/>
              <a:gd name="connsiteX894" fmla="*/ 3747842 w 12182600"/>
              <a:gd name="connsiteY894" fmla="*/ 1436320 h 1720655"/>
              <a:gd name="connsiteX895" fmla="*/ 3669821 w 12182600"/>
              <a:gd name="connsiteY895" fmla="*/ 1396988 h 1720655"/>
              <a:gd name="connsiteX896" fmla="*/ 4201870 w 12182600"/>
              <a:gd name="connsiteY896" fmla="*/ 1396988 h 1720655"/>
              <a:gd name="connsiteX897" fmla="*/ 4262970 w 12182600"/>
              <a:gd name="connsiteY897" fmla="*/ 1436320 h 1720655"/>
              <a:gd name="connsiteX898" fmla="*/ 91182 w 12182600"/>
              <a:gd name="connsiteY898" fmla="*/ 1436320 h 1720655"/>
              <a:gd name="connsiteX899" fmla="*/ 93986 w 12182600"/>
              <a:gd name="connsiteY899" fmla="*/ 1436320 h 1720655"/>
              <a:gd name="connsiteX900" fmla="*/ 85541 w 12182600"/>
              <a:gd name="connsiteY900" fmla="*/ 1434680 h 1720655"/>
              <a:gd name="connsiteX901" fmla="*/ 82889 w 12182600"/>
              <a:gd name="connsiteY901" fmla="*/ 1434680 h 1720655"/>
              <a:gd name="connsiteX902" fmla="*/ 288203 w 12182600"/>
              <a:gd name="connsiteY902" fmla="*/ 1474832 h 1720655"/>
              <a:gd name="connsiteX903" fmla="*/ 292345 w 12182600"/>
              <a:gd name="connsiteY903" fmla="*/ 1474832 h 1720655"/>
              <a:gd name="connsiteX904" fmla="*/ 98207 w 12182600"/>
              <a:gd name="connsiteY904" fmla="*/ 1437139 h 1720655"/>
              <a:gd name="connsiteX905" fmla="*/ 94942 w 12182600"/>
              <a:gd name="connsiteY905" fmla="*/ 1437139 h 1720655"/>
              <a:gd name="connsiteX906" fmla="*/ 0 w 12182600"/>
              <a:gd name="connsiteY906" fmla="*/ 1475651 h 1720655"/>
              <a:gd name="connsiteX907" fmla="*/ 292404 w 12182600"/>
              <a:gd name="connsiteY907" fmla="*/ 1475651 h 1720655"/>
              <a:gd name="connsiteX908" fmla="*/ 288203 w 12182600"/>
              <a:gd name="connsiteY908" fmla="*/ 1474832 h 1720655"/>
              <a:gd name="connsiteX909" fmla="*/ 0 w 12182600"/>
              <a:gd name="connsiteY909" fmla="*/ 1474832 h 1720655"/>
              <a:gd name="connsiteX910" fmla="*/ 10899478 w 12182600"/>
              <a:gd name="connsiteY910" fmla="*/ 1476471 h 1720655"/>
              <a:gd name="connsiteX911" fmla="*/ 11071502 w 12182600"/>
              <a:gd name="connsiteY911" fmla="*/ 1436320 h 1720655"/>
              <a:gd name="connsiteX912" fmla="*/ 11075261 w 12182600"/>
              <a:gd name="connsiteY912" fmla="*/ 1436320 h 1720655"/>
              <a:gd name="connsiteX913" fmla="*/ 11244464 w 12182600"/>
              <a:gd name="connsiteY913" fmla="*/ 1396988 h 1720655"/>
              <a:gd name="connsiteX914" fmla="*/ 11746432 w 12182600"/>
              <a:gd name="connsiteY914" fmla="*/ 1396988 h 1720655"/>
              <a:gd name="connsiteX915" fmla="*/ 11561249 w 12182600"/>
              <a:gd name="connsiteY915" fmla="*/ 1436320 h 1720655"/>
              <a:gd name="connsiteX916" fmla="*/ 11556550 w 12182600"/>
              <a:gd name="connsiteY916" fmla="*/ 1436320 h 1720655"/>
              <a:gd name="connsiteX917" fmla="*/ 11367607 w 12182600"/>
              <a:gd name="connsiteY917" fmla="*/ 1476471 h 1720655"/>
              <a:gd name="connsiteX918" fmla="*/ 10379650 w 12182600"/>
              <a:gd name="connsiteY918" fmla="*/ 1476471 h 1720655"/>
              <a:gd name="connsiteX919" fmla="*/ 10532873 w 12182600"/>
              <a:gd name="connsiteY919" fmla="*/ 1436320 h 1720655"/>
              <a:gd name="connsiteX920" fmla="*/ 10535693 w 12182600"/>
              <a:gd name="connsiteY920" fmla="*/ 1436320 h 1720655"/>
              <a:gd name="connsiteX921" fmla="*/ 10687035 w 12182600"/>
              <a:gd name="connsiteY921" fmla="*/ 1396988 h 1720655"/>
              <a:gd name="connsiteX922" fmla="*/ 11234124 w 12182600"/>
              <a:gd name="connsiteY922" fmla="*/ 1396988 h 1720655"/>
              <a:gd name="connsiteX923" fmla="*/ 11064921 w 12182600"/>
              <a:gd name="connsiteY923" fmla="*/ 1436320 h 1720655"/>
              <a:gd name="connsiteX924" fmla="*/ 11062101 w 12182600"/>
              <a:gd name="connsiteY924" fmla="*/ 1436320 h 1720655"/>
              <a:gd name="connsiteX925" fmla="*/ 10890079 w 12182600"/>
              <a:gd name="connsiteY925" fmla="*/ 1476471 h 1720655"/>
              <a:gd name="connsiteX926" fmla="*/ 9887083 w 12182600"/>
              <a:gd name="connsiteY926" fmla="*/ 1476471 h 1720655"/>
              <a:gd name="connsiteX927" fmla="*/ 10022444 w 12182600"/>
              <a:gd name="connsiteY927" fmla="*/ 1436320 h 1720655"/>
              <a:gd name="connsiteX928" fmla="*/ 10026204 w 12182600"/>
              <a:gd name="connsiteY928" fmla="*/ 1436320 h 1720655"/>
              <a:gd name="connsiteX929" fmla="*/ 10159686 w 12182600"/>
              <a:gd name="connsiteY929" fmla="*/ 1396988 h 1720655"/>
              <a:gd name="connsiteX930" fmla="*/ 10676696 w 12182600"/>
              <a:gd name="connsiteY930" fmla="*/ 1396988 h 1720655"/>
              <a:gd name="connsiteX931" fmla="*/ 10526293 w 12182600"/>
              <a:gd name="connsiteY931" fmla="*/ 1436320 h 1720655"/>
              <a:gd name="connsiteX932" fmla="*/ 10522533 w 12182600"/>
              <a:gd name="connsiteY932" fmla="*/ 1436320 h 1720655"/>
              <a:gd name="connsiteX933" fmla="*/ 10369310 w 12182600"/>
              <a:gd name="connsiteY933" fmla="*/ 1476471 h 1720655"/>
              <a:gd name="connsiteX934" fmla="*/ 9367254 w 12182600"/>
              <a:gd name="connsiteY934" fmla="*/ 1476471 h 1720655"/>
              <a:gd name="connsiteX935" fmla="*/ 9484756 w 12182600"/>
              <a:gd name="connsiteY935" fmla="*/ 1436320 h 1720655"/>
              <a:gd name="connsiteX936" fmla="*/ 9486635 w 12182600"/>
              <a:gd name="connsiteY936" fmla="*/ 1436320 h 1720655"/>
              <a:gd name="connsiteX937" fmla="*/ 9602257 w 12182600"/>
              <a:gd name="connsiteY937" fmla="*/ 1396988 h 1720655"/>
              <a:gd name="connsiteX938" fmla="*/ 10149345 w 12182600"/>
              <a:gd name="connsiteY938" fmla="*/ 1396988 h 1720655"/>
              <a:gd name="connsiteX939" fmla="*/ 10015864 w 12182600"/>
              <a:gd name="connsiteY939" fmla="*/ 1436320 h 1720655"/>
              <a:gd name="connsiteX940" fmla="*/ 10013044 w 12182600"/>
              <a:gd name="connsiteY940" fmla="*/ 1436320 h 1720655"/>
              <a:gd name="connsiteX941" fmla="*/ 9877683 w 12182600"/>
              <a:gd name="connsiteY941" fmla="*/ 1476471 h 1720655"/>
              <a:gd name="connsiteX942" fmla="*/ 8889726 w 12182600"/>
              <a:gd name="connsiteY942" fmla="*/ 1476471 h 1720655"/>
              <a:gd name="connsiteX943" fmla="*/ 8990307 w 12182600"/>
              <a:gd name="connsiteY943" fmla="*/ 1436320 h 1720655"/>
              <a:gd name="connsiteX944" fmla="*/ 8992187 w 12182600"/>
              <a:gd name="connsiteY944" fmla="*/ 1436320 h 1720655"/>
              <a:gd name="connsiteX945" fmla="*/ 9090889 w 12182600"/>
              <a:gd name="connsiteY945" fmla="*/ 1396988 h 1720655"/>
              <a:gd name="connsiteX946" fmla="*/ 9592858 w 12182600"/>
              <a:gd name="connsiteY946" fmla="*/ 1396988 h 1720655"/>
              <a:gd name="connsiteX947" fmla="*/ 9478175 w 12182600"/>
              <a:gd name="connsiteY947" fmla="*/ 1436320 h 1720655"/>
              <a:gd name="connsiteX948" fmla="*/ 9475355 w 12182600"/>
              <a:gd name="connsiteY948" fmla="*/ 1436320 h 1720655"/>
              <a:gd name="connsiteX949" fmla="*/ 9357853 w 12182600"/>
              <a:gd name="connsiteY949" fmla="*/ 1476471 h 1720655"/>
              <a:gd name="connsiteX950" fmla="*/ 8369897 w 12182600"/>
              <a:gd name="connsiteY950" fmla="*/ 1476471 h 1720655"/>
              <a:gd name="connsiteX951" fmla="*/ 8450739 w 12182600"/>
              <a:gd name="connsiteY951" fmla="*/ 1436320 h 1720655"/>
              <a:gd name="connsiteX952" fmla="*/ 8452619 w 12182600"/>
              <a:gd name="connsiteY952" fmla="*/ 1436320 h 1720655"/>
              <a:gd name="connsiteX953" fmla="*/ 8533460 w 12182600"/>
              <a:gd name="connsiteY953" fmla="*/ 1396988 h 1720655"/>
              <a:gd name="connsiteX954" fmla="*/ 9080549 w 12182600"/>
              <a:gd name="connsiteY954" fmla="*/ 1396988 h 1720655"/>
              <a:gd name="connsiteX955" fmla="*/ 8981847 w 12182600"/>
              <a:gd name="connsiteY955" fmla="*/ 1436320 h 1720655"/>
              <a:gd name="connsiteX956" fmla="*/ 8979967 w 12182600"/>
              <a:gd name="connsiteY956" fmla="*/ 1436320 h 1720655"/>
              <a:gd name="connsiteX957" fmla="*/ 8880326 w 12182600"/>
              <a:gd name="connsiteY957" fmla="*/ 1476471 h 1720655"/>
              <a:gd name="connsiteX958" fmla="*/ 7863229 w 12182600"/>
              <a:gd name="connsiteY958" fmla="*/ 1476471 h 1720655"/>
              <a:gd name="connsiteX959" fmla="*/ 7927150 w 12182600"/>
              <a:gd name="connsiteY959" fmla="*/ 1436320 h 1720655"/>
              <a:gd name="connsiteX960" fmla="*/ 7928091 w 12182600"/>
              <a:gd name="connsiteY960" fmla="*/ 1436320 h 1720655"/>
              <a:gd name="connsiteX961" fmla="*/ 7991072 w 12182600"/>
              <a:gd name="connsiteY961" fmla="*/ 1396988 h 1720655"/>
              <a:gd name="connsiteX962" fmla="*/ 8523121 w 12182600"/>
              <a:gd name="connsiteY962" fmla="*/ 1396988 h 1720655"/>
              <a:gd name="connsiteX963" fmla="*/ 8443219 w 12182600"/>
              <a:gd name="connsiteY963" fmla="*/ 1436320 h 1720655"/>
              <a:gd name="connsiteX964" fmla="*/ 8441338 w 12182600"/>
              <a:gd name="connsiteY964" fmla="*/ 1436320 h 1720655"/>
              <a:gd name="connsiteX965" fmla="*/ 8359558 w 12182600"/>
              <a:gd name="connsiteY965" fmla="*/ 1476471 h 1720655"/>
              <a:gd name="connsiteX966" fmla="*/ 7343401 w 12182600"/>
              <a:gd name="connsiteY966" fmla="*/ 1476471 h 1720655"/>
              <a:gd name="connsiteX967" fmla="*/ 7388521 w 12182600"/>
              <a:gd name="connsiteY967" fmla="*/ 1436320 h 1720655"/>
              <a:gd name="connsiteX968" fmla="*/ 7389462 w 12182600"/>
              <a:gd name="connsiteY968" fmla="*/ 1436320 h 1720655"/>
              <a:gd name="connsiteX969" fmla="*/ 7433642 w 12182600"/>
              <a:gd name="connsiteY969" fmla="*/ 1396988 h 1720655"/>
              <a:gd name="connsiteX970" fmla="*/ 7980732 w 12182600"/>
              <a:gd name="connsiteY970" fmla="*/ 1396988 h 1720655"/>
              <a:gd name="connsiteX971" fmla="*/ 7918690 w 12182600"/>
              <a:gd name="connsiteY971" fmla="*/ 1436320 h 1720655"/>
              <a:gd name="connsiteX972" fmla="*/ 7916811 w 12182600"/>
              <a:gd name="connsiteY972" fmla="*/ 1436320 h 1720655"/>
              <a:gd name="connsiteX973" fmla="*/ 7853829 w 12182600"/>
              <a:gd name="connsiteY973" fmla="*/ 1476471 h 1720655"/>
              <a:gd name="connsiteX974" fmla="*/ 3308855 w 12182600"/>
              <a:gd name="connsiteY974" fmla="*/ 1476471 h 1720655"/>
              <a:gd name="connsiteX975" fmla="*/ 3210153 w 12182600"/>
              <a:gd name="connsiteY975" fmla="*/ 1436320 h 1720655"/>
              <a:gd name="connsiteX976" fmla="*/ 3209213 w 12182600"/>
              <a:gd name="connsiteY976" fmla="*/ 1436320 h 1720655"/>
              <a:gd name="connsiteX977" fmla="*/ 3111452 w 12182600"/>
              <a:gd name="connsiteY977" fmla="*/ 1396988 h 1720655"/>
              <a:gd name="connsiteX978" fmla="*/ 3659481 w 12182600"/>
              <a:gd name="connsiteY978" fmla="*/ 1396988 h 1720655"/>
              <a:gd name="connsiteX979" fmla="*/ 3738442 w 12182600"/>
              <a:gd name="connsiteY979" fmla="*/ 1436320 h 1720655"/>
              <a:gd name="connsiteX980" fmla="*/ 3739381 w 12182600"/>
              <a:gd name="connsiteY980" fmla="*/ 1436320 h 1720655"/>
              <a:gd name="connsiteX981" fmla="*/ 3820223 w 12182600"/>
              <a:gd name="connsiteY981" fmla="*/ 1476471 h 1720655"/>
              <a:gd name="connsiteX982" fmla="*/ 2832267 w 12182600"/>
              <a:gd name="connsiteY982" fmla="*/ 1476471 h 1720655"/>
              <a:gd name="connsiteX983" fmla="*/ 2716646 w 12182600"/>
              <a:gd name="connsiteY983" fmla="*/ 1436320 h 1720655"/>
              <a:gd name="connsiteX984" fmla="*/ 2713825 w 12182600"/>
              <a:gd name="connsiteY984" fmla="*/ 1436320 h 1720655"/>
              <a:gd name="connsiteX985" fmla="*/ 2600084 w 12182600"/>
              <a:gd name="connsiteY985" fmla="*/ 1396988 h 1720655"/>
              <a:gd name="connsiteX986" fmla="*/ 3102051 w 12182600"/>
              <a:gd name="connsiteY986" fmla="*/ 1396988 h 1720655"/>
              <a:gd name="connsiteX987" fmla="*/ 3199813 w 12182600"/>
              <a:gd name="connsiteY987" fmla="*/ 1436320 h 1720655"/>
              <a:gd name="connsiteX988" fmla="*/ 3201694 w 12182600"/>
              <a:gd name="connsiteY988" fmla="*/ 1436320 h 1720655"/>
              <a:gd name="connsiteX989" fmla="*/ 3300394 w 12182600"/>
              <a:gd name="connsiteY989" fmla="*/ 1476471 h 1720655"/>
              <a:gd name="connsiteX990" fmla="*/ 2310559 w 12182600"/>
              <a:gd name="connsiteY990" fmla="*/ 1476471 h 1720655"/>
              <a:gd name="connsiteX991" fmla="*/ 2176136 w 12182600"/>
              <a:gd name="connsiteY991" fmla="*/ 1436320 h 1720655"/>
              <a:gd name="connsiteX992" fmla="*/ 2174256 w 12182600"/>
              <a:gd name="connsiteY992" fmla="*/ 1436320 h 1720655"/>
              <a:gd name="connsiteX993" fmla="*/ 2041714 w 12182600"/>
              <a:gd name="connsiteY993" fmla="*/ 1396988 h 1720655"/>
              <a:gd name="connsiteX994" fmla="*/ 2588804 w 12182600"/>
              <a:gd name="connsiteY994" fmla="*/ 1396988 h 1720655"/>
              <a:gd name="connsiteX995" fmla="*/ 2703485 w 12182600"/>
              <a:gd name="connsiteY995" fmla="*/ 1436320 h 1720655"/>
              <a:gd name="connsiteX996" fmla="*/ 2705364 w 12182600"/>
              <a:gd name="connsiteY996" fmla="*/ 1436320 h 1720655"/>
              <a:gd name="connsiteX997" fmla="*/ 2821927 w 12182600"/>
              <a:gd name="connsiteY997" fmla="*/ 1476471 h 1720655"/>
              <a:gd name="connsiteX998" fmla="*/ 1819870 w 12182600"/>
              <a:gd name="connsiteY998" fmla="*/ 1476471 h 1720655"/>
              <a:gd name="connsiteX999" fmla="*/ 1667587 w 12182600"/>
              <a:gd name="connsiteY999" fmla="*/ 1436320 h 1720655"/>
              <a:gd name="connsiteX1000" fmla="*/ 1664767 w 12182600"/>
              <a:gd name="connsiteY1000" fmla="*/ 1436320 h 1720655"/>
              <a:gd name="connsiteX1001" fmla="*/ 1515305 w 12182600"/>
              <a:gd name="connsiteY1001" fmla="*/ 1396988 h 1720655"/>
              <a:gd name="connsiteX1002" fmla="*/ 2032313 w 12182600"/>
              <a:gd name="connsiteY1002" fmla="*/ 1396988 h 1720655"/>
              <a:gd name="connsiteX1003" fmla="*/ 2164856 w 12182600"/>
              <a:gd name="connsiteY1003" fmla="*/ 1436320 h 1720655"/>
              <a:gd name="connsiteX1004" fmla="*/ 2167677 w 12182600"/>
              <a:gd name="connsiteY1004" fmla="*/ 1436320 h 1720655"/>
              <a:gd name="connsiteX1005" fmla="*/ 2302099 w 12182600"/>
              <a:gd name="connsiteY1005" fmla="*/ 1476471 h 1720655"/>
              <a:gd name="connsiteX1006" fmla="*/ 1299101 w 12182600"/>
              <a:gd name="connsiteY1006" fmla="*/ 1476471 h 1720655"/>
              <a:gd name="connsiteX1007" fmla="*/ 1128959 w 12182600"/>
              <a:gd name="connsiteY1007" fmla="*/ 1436320 h 1720655"/>
              <a:gd name="connsiteX1008" fmla="*/ 1126138 w 12182600"/>
              <a:gd name="connsiteY1008" fmla="*/ 1436320 h 1720655"/>
              <a:gd name="connsiteX1009" fmla="*/ 958816 w 12182600"/>
              <a:gd name="connsiteY1009" fmla="*/ 1396988 h 1720655"/>
              <a:gd name="connsiteX1010" fmla="*/ 1505904 w 12182600"/>
              <a:gd name="connsiteY1010" fmla="*/ 1396988 h 1720655"/>
              <a:gd name="connsiteX1011" fmla="*/ 1655368 w 12182600"/>
              <a:gd name="connsiteY1011" fmla="*/ 1436320 h 1720655"/>
              <a:gd name="connsiteX1012" fmla="*/ 1658188 w 12182600"/>
              <a:gd name="connsiteY1012" fmla="*/ 1436320 h 1720655"/>
              <a:gd name="connsiteX1013" fmla="*/ 1810471 w 12182600"/>
              <a:gd name="connsiteY1013" fmla="*/ 1476471 h 1720655"/>
              <a:gd name="connsiteX1014" fmla="*/ 820634 w 12182600"/>
              <a:gd name="connsiteY1014" fmla="*/ 1476471 h 1720655"/>
              <a:gd name="connsiteX1015" fmla="*/ 633570 w 12182600"/>
              <a:gd name="connsiteY1015" fmla="*/ 1436320 h 1720655"/>
              <a:gd name="connsiteX1016" fmla="*/ 630750 w 12182600"/>
              <a:gd name="connsiteY1016" fmla="*/ 1436320 h 1720655"/>
              <a:gd name="connsiteX1017" fmla="*/ 445567 w 12182600"/>
              <a:gd name="connsiteY1017" fmla="*/ 1396988 h 1720655"/>
              <a:gd name="connsiteX1018" fmla="*/ 948476 w 12182600"/>
              <a:gd name="connsiteY1018" fmla="*/ 1396988 h 1720655"/>
              <a:gd name="connsiteX1019" fmla="*/ 1116739 w 12182600"/>
              <a:gd name="connsiteY1019" fmla="*/ 1436320 h 1720655"/>
              <a:gd name="connsiteX1020" fmla="*/ 1118618 w 12182600"/>
              <a:gd name="connsiteY1020" fmla="*/ 1436320 h 1720655"/>
              <a:gd name="connsiteX1021" fmla="*/ 1289701 w 12182600"/>
              <a:gd name="connsiteY1021" fmla="*/ 1476471 h 1720655"/>
              <a:gd name="connsiteX1022" fmla="*/ 300805 w 12182600"/>
              <a:gd name="connsiteY1022" fmla="*/ 1477290 h 1720655"/>
              <a:gd name="connsiteX1023" fmla="*/ 303645 w 12182600"/>
              <a:gd name="connsiteY1023" fmla="*/ 1477290 h 1720655"/>
              <a:gd name="connsiteX1024" fmla="*/ 295165 w 12182600"/>
              <a:gd name="connsiteY1024" fmla="*/ 1475651 h 1720655"/>
              <a:gd name="connsiteX1025" fmla="*/ 292404 w 12182600"/>
              <a:gd name="connsiteY1025" fmla="*/ 1475651 h 1720655"/>
              <a:gd name="connsiteX1026" fmla="*/ 11206863 w 12182600"/>
              <a:gd name="connsiteY1026" fmla="*/ 1512525 h 1720655"/>
              <a:gd name="connsiteX1027" fmla="*/ 11374186 w 12182600"/>
              <a:gd name="connsiteY1027" fmla="*/ 1477290 h 1720655"/>
              <a:gd name="connsiteX1028" fmla="*/ 11377007 w 12182600"/>
              <a:gd name="connsiteY1028" fmla="*/ 1477290 h 1720655"/>
              <a:gd name="connsiteX1029" fmla="*/ 11565950 w 12182600"/>
              <a:gd name="connsiteY1029" fmla="*/ 1437139 h 1720655"/>
              <a:gd name="connsiteX1030" fmla="*/ 12095178 w 12182600"/>
              <a:gd name="connsiteY1030" fmla="*/ 1437139 h 1720655"/>
              <a:gd name="connsiteX1031" fmla="*/ 11887434 w 12182600"/>
              <a:gd name="connsiteY1031" fmla="*/ 1477290 h 1720655"/>
              <a:gd name="connsiteX1032" fmla="*/ 11884616 w 12182600"/>
              <a:gd name="connsiteY1032" fmla="*/ 1477290 h 1720655"/>
              <a:gd name="connsiteX1033" fmla="*/ 11701312 w 12182600"/>
              <a:gd name="connsiteY1033" fmla="*/ 1512525 h 1720655"/>
              <a:gd name="connsiteX1034" fmla="*/ 10744375 w 12182600"/>
              <a:gd name="connsiteY1034" fmla="*/ 1512525 h 1720655"/>
              <a:gd name="connsiteX1035" fmla="*/ 10896659 w 12182600"/>
              <a:gd name="connsiteY1035" fmla="*/ 1477290 h 1720655"/>
              <a:gd name="connsiteX1036" fmla="*/ 11363847 w 12182600"/>
              <a:gd name="connsiteY1036" fmla="*/ 1477290 h 1720655"/>
              <a:gd name="connsiteX1037" fmla="*/ 11197463 w 12182600"/>
              <a:gd name="connsiteY1037" fmla="*/ 1512525 h 1720655"/>
              <a:gd name="connsiteX1038" fmla="*/ 10241468 w 12182600"/>
              <a:gd name="connsiteY1038" fmla="*/ 1512525 h 1720655"/>
              <a:gd name="connsiteX1039" fmla="*/ 10376830 w 12182600"/>
              <a:gd name="connsiteY1039" fmla="*/ 1477290 h 1720655"/>
              <a:gd name="connsiteX1040" fmla="*/ 10887258 w 12182600"/>
              <a:gd name="connsiteY1040" fmla="*/ 1477290 h 1720655"/>
              <a:gd name="connsiteX1041" fmla="*/ 10735915 w 12182600"/>
              <a:gd name="connsiteY1041" fmla="*/ 1512525 h 1720655"/>
              <a:gd name="connsiteX1042" fmla="*/ 9764881 w 12182600"/>
              <a:gd name="connsiteY1042" fmla="*/ 1512525 h 1720655"/>
              <a:gd name="connsiteX1043" fmla="*/ 9885202 w 12182600"/>
              <a:gd name="connsiteY1043" fmla="*/ 1477290 h 1720655"/>
              <a:gd name="connsiteX1044" fmla="*/ 10367430 w 12182600"/>
              <a:gd name="connsiteY1044" fmla="*/ 1477290 h 1720655"/>
              <a:gd name="connsiteX1045" fmla="*/ 10232068 w 12182600"/>
              <a:gd name="connsiteY1045" fmla="*/ 1512525 h 1720655"/>
              <a:gd name="connsiteX1046" fmla="*/ 9261972 w 12182600"/>
              <a:gd name="connsiteY1046" fmla="*/ 1512525 h 1720655"/>
              <a:gd name="connsiteX1047" fmla="*/ 9365373 w 12182600"/>
              <a:gd name="connsiteY1047" fmla="*/ 1477290 h 1720655"/>
              <a:gd name="connsiteX1048" fmla="*/ 9875801 w 12182600"/>
              <a:gd name="connsiteY1048" fmla="*/ 1477290 h 1720655"/>
              <a:gd name="connsiteX1049" fmla="*/ 9756421 w 12182600"/>
              <a:gd name="connsiteY1049" fmla="*/ 1512525 h 1720655"/>
              <a:gd name="connsiteX1050" fmla="*/ 8799485 w 12182600"/>
              <a:gd name="connsiteY1050" fmla="*/ 1512525 h 1720655"/>
              <a:gd name="connsiteX1051" fmla="*/ 8887845 w 12182600"/>
              <a:gd name="connsiteY1051" fmla="*/ 1477290 h 1720655"/>
              <a:gd name="connsiteX1052" fmla="*/ 9355974 w 12182600"/>
              <a:gd name="connsiteY1052" fmla="*/ 1477290 h 1720655"/>
              <a:gd name="connsiteX1053" fmla="*/ 9252571 w 12182600"/>
              <a:gd name="connsiteY1053" fmla="*/ 1512525 h 1720655"/>
              <a:gd name="connsiteX1054" fmla="*/ 8295637 w 12182600"/>
              <a:gd name="connsiteY1054" fmla="*/ 1512525 h 1720655"/>
              <a:gd name="connsiteX1055" fmla="*/ 8368018 w 12182600"/>
              <a:gd name="connsiteY1055" fmla="*/ 1477290 h 1720655"/>
              <a:gd name="connsiteX1056" fmla="*/ 8878446 w 12182600"/>
              <a:gd name="connsiteY1056" fmla="*/ 1477290 h 1720655"/>
              <a:gd name="connsiteX1057" fmla="*/ 8790084 w 12182600"/>
              <a:gd name="connsiteY1057" fmla="*/ 1512525 h 1720655"/>
              <a:gd name="connsiteX1058" fmla="*/ 7805888 w 12182600"/>
              <a:gd name="connsiteY1058" fmla="*/ 1512525 h 1720655"/>
              <a:gd name="connsiteX1059" fmla="*/ 7862289 w 12182600"/>
              <a:gd name="connsiteY1059" fmla="*/ 1477290 h 1720655"/>
              <a:gd name="connsiteX1060" fmla="*/ 8357677 w 12182600"/>
              <a:gd name="connsiteY1060" fmla="*/ 1477290 h 1720655"/>
              <a:gd name="connsiteX1061" fmla="*/ 8286236 w 12182600"/>
              <a:gd name="connsiteY1061" fmla="*/ 1512525 h 1720655"/>
              <a:gd name="connsiteX1062" fmla="*/ 7302980 w 12182600"/>
              <a:gd name="connsiteY1062" fmla="*/ 1512525 h 1720655"/>
              <a:gd name="connsiteX1063" fmla="*/ 7342460 w 12182600"/>
              <a:gd name="connsiteY1063" fmla="*/ 1477290 h 1720655"/>
              <a:gd name="connsiteX1064" fmla="*/ 7852890 w 12182600"/>
              <a:gd name="connsiteY1064" fmla="*/ 1477290 h 1720655"/>
              <a:gd name="connsiteX1065" fmla="*/ 7797428 w 12182600"/>
              <a:gd name="connsiteY1065" fmla="*/ 1512525 h 1720655"/>
              <a:gd name="connsiteX1066" fmla="*/ 6840493 w 12182600"/>
              <a:gd name="connsiteY1066" fmla="*/ 1512525 h 1720655"/>
              <a:gd name="connsiteX1067" fmla="*/ 6864933 w 12182600"/>
              <a:gd name="connsiteY1067" fmla="*/ 1477290 h 1720655"/>
              <a:gd name="connsiteX1068" fmla="*/ 6865873 w 12182600"/>
              <a:gd name="connsiteY1068" fmla="*/ 1477290 h 1720655"/>
              <a:gd name="connsiteX1069" fmla="*/ 6894074 w 12182600"/>
              <a:gd name="connsiteY1069" fmla="*/ 1437139 h 1720655"/>
              <a:gd name="connsiteX1070" fmla="*/ 7379122 w 12182600"/>
              <a:gd name="connsiteY1070" fmla="*/ 1437139 h 1720655"/>
              <a:gd name="connsiteX1071" fmla="*/ 7334001 w 12182600"/>
              <a:gd name="connsiteY1071" fmla="*/ 1477290 h 1720655"/>
              <a:gd name="connsiteX1072" fmla="*/ 7333061 w 12182600"/>
              <a:gd name="connsiteY1072" fmla="*/ 1477290 h 1720655"/>
              <a:gd name="connsiteX1073" fmla="*/ 7293581 w 12182600"/>
              <a:gd name="connsiteY1073" fmla="*/ 1512525 h 1720655"/>
              <a:gd name="connsiteX1074" fmla="*/ 6336644 w 12182600"/>
              <a:gd name="connsiteY1074" fmla="*/ 1512525 h 1720655"/>
              <a:gd name="connsiteX1075" fmla="*/ 6345105 w 12182600"/>
              <a:gd name="connsiteY1075" fmla="*/ 1477290 h 1720655"/>
              <a:gd name="connsiteX1076" fmla="*/ 6354504 w 12182600"/>
              <a:gd name="connsiteY1076" fmla="*/ 1437139 h 1720655"/>
              <a:gd name="connsiteX1077" fmla="*/ 6883733 w 12182600"/>
              <a:gd name="connsiteY1077" fmla="*/ 1437139 h 1720655"/>
              <a:gd name="connsiteX1078" fmla="*/ 6855533 w 12182600"/>
              <a:gd name="connsiteY1078" fmla="*/ 1477290 h 1720655"/>
              <a:gd name="connsiteX1079" fmla="*/ 6831093 w 12182600"/>
              <a:gd name="connsiteY1079" fmla="*/ 1512525 h 1720655"/>
              <a:gd name="connsiteX1080" fmla="*/ 5860057 w 12182600"/>
              <a:gd name="connsiteY1080" fmla="*/ 1512525 h 1720655"/>
              <a:gd name="connsiteX1081" fmla="*/ 5853477 w 12182600"/>
              <a:gd name="connsiteY1081" fmla="*/ 1477290 h 1720655"/>
              <a:gd name="connsiteX1082" fmla="*/ 5852536 w 12182600"/>
              <a:gd name="connsiteY1082" fmla="*/ 1477290 h 1720655"/>
              <a:gd name="connsiteX1083" fmla="*/ 5845017 w 12182600"/>
              <a:gd name="connsiteY1083" fmla="*/ 1437139 h 1720655"/>
              <a:gd name="connsiteX1084" fmla="*/ 6345105 w 12182600"/>
              <a:gd name="connsiteY1084" fmla="*/ 1437139 h 1720655"/>
              <a:gd name="connsiteX1085" fmla="*/ 6335704 w 12182600"/>
              <a:gd name="connsiteY1085" fmla="*/ 1477290 h 1720655"/>
              <a:gd name="connsiteX1086" fmla="*/ 6327244 w 12182600"/>
              <a:gd name="connsiteY1086" fmla="*/ 1512525 h 1720655"/>
              <a:gd name="connsiteX1087" fmla="*/ 5357149 w 12182600"/>
              <a:gd name="connsiteY1087" fmla="*/ 1512525 h 1720655"/>
              <a:gd name="connsiteX1088" fmla="*/ 5333648 w 12182600"/>
              <a:gd name="connsiteY1088" fmla="*/ 1477290 h 1720655"/>
              <a:gd name="connsiteX1089" fmla="*/ 5332708 w 12182600"/>
              <a:gd name="connsiteY1089" fmla="*/ 1477290 h 1720655"/>
              <a:gd name="connsiteX1090" fmla="*/ 5306388 w 12182600"/>
              <a:gd name="connsiteY1090" fmla="*/ 1437139 h 1720655"/>
              <a:gd name="connsiteX1091" fmla="*/ 5835616 w 12182600"/>
              <a:gd name="connsiteY1091" fmla="*/ 1437139 h 1720655"/>
              <a:gd name="connsiteX1092" fmla="*/ 5843136 w 12182600"/>
              <a:gd name="connsiteY1092" fmla="*/ 1477290 h 1720655"/>
              <a:gd name="connsiteX1093" fmla="*/ 5844076 w 12182600"/>
              <a:gd name="connsiteY1093" fmla="*/ 1477290 h 1720655"/>
              <a:gd name="connsiteX1094" fmla="*/ 5851597 w 12182600"/>
              <a:gd name="connsiteY1094" fmla="*/ 1512525 h 1720655"/>
              <a:gd name="connsiteX1095" fmla="*/ 4894661 w 12182600"/>
              <a:gd name="connsiteY1095" fmla="*/ 1512525 h 1720655"/>
              <a:gd name="connsiteX1096" fmla="*/ 4856119 w 12182600"/>
              <a:gd name="connsiteY1096" fmla="*/ 1477290 h 1720655"/>
              <a:gd name="connsiteX1097" fmla="*/ 4855180 w 12182600"/>
              <a:gd name="connsiteY1097" fmla="*/ 1477290 h 1720655"/>
              <a:gd name="connsiteX1098" fmla="*/ 4811939 w 12182600"/>
              <a:gd name="connsiteY1098" fmla="*/ 1437139 h 1720655"/>
              <a:gd name="connsiteX1099" fmla="*/ 5296987 w 12182600"/>
              <a:gd name="connsiteY1099" fmla="*/ 1437139 h 1720655"/>
              <a:gd name="connsiteX1100" fmla="*/ 5323308 w 12182600"/>
              <a:gd name="connsiteY1100" fmla="*/ 1477290 h 1720655"/>
              <a:gd name="connsiteX1101" fmla="*/ 5324248 w 12182600"/>
              <a:gd name="connsiteY1101" fmla="*/ 1477290 h 1720655"/>
              <a:gd name="connsiteX1102" fmla="*/ 5348689 w 12182600"/>
              <a:gd name="connsiteY1102" fmla="*/ 1512525 h 1720655"/>
              <a:gd name="connsiteX1103" fmla="*/ 4390812 w 12182600"/>
              <a:gd name="connsiteY1103" fmla="*/ 1512525 h 1720655"/>
              <a:gd name="connsiteX1104" fmla="*/ 4336292 w 12182600"/>
              <a:gd name="connsiteY1104" fmla="*/ 1477290 h 1720655"/>
              <a:gd name="connsiteX1105" fmla="*/ 4335351 w 12182600"/>
              <a:gd name="connsiteY1105" fmla="*/ 1477290 h 1720655"/>
              <a:gd name="connsiteX1106" fmla="*/ 4273311 w 12182600"/>
              <a:gd name="connsiteY1106" fmla="*/ 1437139 h 1720655"/>
              <a:gd name="connsiteX1107" fmla="*/ 4802540 w 12182600"/>
              <a:gd name="connsiteY1107" fmla="*/ 1437139 h 1720655"/>
              <a:gd name="connsiteX1108" fmla="*/ 4845779 w 12182600"/>
              <a:gd name="connsiteY1108" fmla="*/ 1477290 h 1720655"/>
              <a:gd name="connsiteX1109" fmla="*/ 4846720 w 12182600"/>
              <a:gd name="connsiteY1109" fmla="*/ 1477290 h 1720655"/>
              <a:gd name="connsiteX1110" fmla="*/ 4885261 w 12182600"/>
              <a:gd name="connsiteY1110" fmla="*/ 1512525 h 1720655"/>
              <a:gd name="connsiteX1111" fmla="*/ 3901065 w 12182600"/>
              <a:gd name="connsiteY1111" fmla="*/ 1512525 h 1720655"/>
              <a:gd name="connsiteX1112" fmla="*/ 3830563 w 12182600"/>
              <a:gd name="connsiteY1112" fmla="*/ 1477290 h 1720655"/>
              <a:gd name="connsiteX1113" fmla="*/ 3829624 w 12182600"/>
              <a:gd name="connsiteY1113" fmla="*/ 1477290 h 1720655"/>
              <a:gd name="connsiteX1114" fmla="*/ 3749722 w 12182600"/>
              <a:gd name="connsiteY1114" fmla="*/ 1437139 h 1720655"/>
              <a:gd name="connsiteX1115" fmla="*/ 4263911 w 12182600"/>
              <a:gd name="connsiteY1115" fmla="*/ 1437139 h 1720655"/>
              <a:gd name="connsiteX1116" fmla="*/ 4325952 w 12182600"/>
              <a:gd name="connsiteY1116" fmla="*/ 1477290 h 1720655"/>
              <a:gd name="connsiteX1117" fmla="*/ 4326891 w 12182600"/>
              <a:gd name="connsiteY1117" fmla="*/ 1477290 h 1720655"/>
              <a:gd name="connsiteX1118" fmla="*/ 4381412 w 12182600"/>
              <a:gd name="connsiteY1118" fmla="*/ 1512525 h 1720655"/>
              <a:gd name="connsiteX1119" fmla="*/ 3398156 w 12182600"/>
              <a:gd name="connsiteY1119" fmla="*/ 1512525 h 1720655"/>
              <a:gd name="connsiteX1120" fmla="*/ 3310735 w 12182600"/>
              <a:gd name="connsiteY1120" fmla="*/ 1477290 h 1720655"/>
              <a:gd name="connsiteX1121" fmla="*/ 3821163 w 12182600"/>
              <a:gd name="connsiteY1121" fmla="*/ 1477290 h 1720655"/>
              <a:gd name="connsiteX1122" fmla="*/ 3892605 w 12182600"/>
              <a:gd name="connsiteY1122" fmla="*/ 1512525 h 1720655"/>
              <a:gd name="connsiteX1123" fmla="*/ 2935668 w 12182600"/>
              <a:gd name="connsiteY1123" fmla="*/ 1512525 h 1720655"/>
              <a:gd name="connsiteX1124" fmla="*/ 2833208 w 12182600"/>
              <a:gd name="connsiteY1124" fmla="*/ 1477290 h 1720655"/>
              <a:gd name="connsiteX1125" fmla="*/ 3301335 w 12182600"/>
              <a:gd name="connsiteY1125" fmla="*/ 1477290 h 1720655"/>
              <a:gd name="connsiteX1126" fmla="*/ 3388756 w 12182600"/>
              <a:gd name="connsiteY1126" fmla="*/ 1512525 h 1720655"/>
              <a:gd name="connsiteX1127" fmla="*/ 2432760 w 12182600"/>
              <a:gd name="connsiteY1127" fmla="*/ 1512525 h 1720655"/>
              <a:gd name="connsiteX1128" fmla="*/ 2314318 w 12182600"/>
              <a:gd name="connsiteY1128" fmla="*/ 1477290 h 1720655"/>
              <a:gd name="connsiteX1129" fmla="*/ 2824747 w 12182600"/>
              <a:gd name="connsiteY1129" fmla="*/ 1477290 h 1720655"/>
              <a:gd name="connsiteX1130" fmla="*/ 2927209 w 12182600"/>
              <a:gd name="connsiteY1130" fmla="*/ 1512525 h 1720655"/>
              <a:gd name="connsiteX1131" fmla="*/ 187369 w 12182600"/>
              <a:gd name="connsiteY1131" fmla="*/ 1546940 h 1720655"/>
              <a:gd name="connsiteX1132" fmla="*/ 188004 w 12182600"/>
              <a:gd name="connsiteY1132" fmla="*/ 1546940 h 1720655"/>
              <a:gd name="connsiteX1133" fmla="*/ 112229 w 12182600"/>
              <a:gd name="connsiteY1133" fmla="*/ 1533400 h 1720655"/>
              <a:gd name="connsiteX1134" fmla="*/ 2091535 w 12182600"/>
              <a:gd name="connsiteY1134" fmla="*/ 1547760 h 1720655"/>
              <a:gd name="connsiteX1135" fmla="*/ 1958993 w 12182600"/>
              <a:gd name="connsiteY1135" fmla="*/ 1512525 h 1720655"/>
              <a:gd name="connsiteX1136" fmla="*/ 1956173 w 12182600"/>
              <a:gd name="connsiteY1136" fmla="*/ 1512525 h 1720655"/>
              <a:gd name="connsiteX1137" fmla="*/ 1822690 w 12182600"/>
              <a:gd name="connsiteY1137" fmla="*/ 1477290 h 1720655"/>
              <a:gd name="connsiteX1138" fmla="*/ 2304918 w 12182600"/>
              <a:gd name="connsiteY1138" fmla="*/ 1477290 h 1720655"/>
              <a:gd name="connsiteX1139" fmla="*/ 2423360 w 12182600"/>
              <a:gd name="connsiteY1139" fmla="*/ 1512525 h 1720655"/>
              <a:gd name="connsiteX1140" fmla="*/ 2426181 w 12182600"/>
              <a:gd name="connsiteY1140" fmla="*/ 1512525 h 1720655"/>
              <a:gd name="connsiteX1141" fmla="*/ 2543683 w 12182600"/>
              <a:gd name="connsiteY1141" fmla="*/ 1547760 h 1720655"/>
              <a:gd name="connsiteX1142" fmla="*/ 1605547 w 12182600"/>
              <a:gd name="connsiteY1142" fmla="*/ 1547760 h 1720655"/>
              <a:gd name="connsiteX1143" fmla="*/ 1456084 w 12182600"/>
              <a:gd name="connsiteY1143" fmla="*/ 1512525 h 1720655"/>
              <a:gd name="connsiteX1144" fmla="*/ 1453265 w 12182600"/>
              <a:gd name="connsiteY1144" fmla="*/ 1512525 h 1720655"/>
              <a:gd name="connsiteX1145" fmla="*/ 1302862 w 12182600"/>
              <a:gd name="connsiteY1145" fmla="*/ 1477290 h 1720655"/>
              <a:gd name="connsiteX1146" fmla="*/ 1813290 w 12182600"/>
              <a:gd name="connsiteY1146" fmla="*/ 1477290 h 1720655"/>
              <a:gd name="connsiteX1147" fmla="*/ 1947712 w 12182600"/>
              <a:gd name="connsiteY1147" fmla="*/ 1512525 h 1720655"/>
              <a:gd name="connsiteX1148" fmla="*/ 1949592 w 12182600"/>
              <a:gd name="connsiteY1148" fmla="*/ 1512525 h 1720655"/>
              <a:gd name="connsiteX1149" fmla="*/ 2083074 w 12182600"/>
              <a:gd name="connsiteY1149" fmla="*/ 1547760 h 1720655"/>
              <a:gd name="connsiteX1150" fmla="*/ 1157159 w 12182600"/>
              <a:gd name="connsiteY1150" fmla="*/ 1547760 h 1720655"/>
              <a:gd name="connsiteX1151" fmla="*/ 993597 w 12182600"/>
              <a:gd name="connsiteY1151" fmla="*/ 1512525 h 1720655"/>
              <a:gd name="connsiteX1152" fmla="*/ 990776 w 12182600"/>
              <a:gd name="connsiteY1152" fmla="*/ 1512525 h 1720655"/>
              <a:gd name="connsiteX1153" fmla="*/ 824394 w 12182600"/>
              <a:gd name="connsiteY1153" fmla="*/ 1477290 h 1720655"/>
              <a:gd name="connsiteX1154" fmla="*/ 1293462 w 12182600"/>
              <a:gd name="connsiteY1154" fmla="*/ 1477290 h 1720655"/>
              <a:gd name="connsiteX1155" fmla="*/ 1443864 w 12182600"/>
              <a:gd name="connsiteY1155" fmla="*/ 1512525 h 1720655"/>
              <a:gd name="connsiteX1156" fmla="*/ 1446684 w 12182600"/>
              <a:gd name="connsiteY1156" fmla="*/ 1512525 h 1720655"/>
              <a:gd name="connsiteX1157" fmla="*/ 1596147 w 12182600"/>
              <a:gd name="connsiteY1157" fmla="*/ 1547760 h 1720655"/>
              <a:gd name="connsiteX1158" fmla="*/ 10745316 w 12182600"/>
              <a:gd name="connsiteY1158" fmla="*/ 1610035 h 1720655"/>
              <a:gd name="connsiteX1159" fmla="*/ 10891018 w 12182600"/>
              <a:gd name="connsiteY1159" fmla="*/ 1578898 h 1720655"/>
              <a:gd name="connsiteX1160" fmla="*/ 10892898 w 12182600"/>
              <a:gd name="connsiteY1160" fmla="*/ 1578898 h 1720655"/>
              <a:gd name="connsiteX1161" fmla="*/ 11035781 w 12182600"/>
              <a:gd name="connsiteY1161" fmla="*/ 1548579 h 1720655"/>
              <a:gd name="connsiteX1162" fmla="*/ 11038602 w 12182600"/>
              <a:gd name="connsiteY1162" fmla="*/ 1548579 h 1720655"/>
              <a:gd name="connsiteX1163" fmla="*/ 11204043 w 12182600"/>
              <a:gd name="connsiteY1163" fmla="*/ 1513345 h 1720655"/>
              <a:gd name="connsiteX1164" fmla="*/ 11697552 w 12182600"/>
              <a:gd name="connsiteY1164" fmla="*/ 1513345 h 1720655"/>
              <a:gd name="connsiteX1165" fmla="*/ 11517069 w 12182600"/>
              <a:gd name="connsiteY1165" fmla="*/ 1548579 h 1720655"/>
              <a:gd name="connsiteX1166" fmla="*/ 11513309 w 12182600"/>
              <a:gd name="connsiteY1166" fmla="*/ 1548579 h 1720655"/>
              <a:gd name="connsiteX1167" fmla="*/ 11357266 w 12182600"/>
              <a:gd name="connsiteY1167" fmla="*/ 1578898 h 1720655"/>
              <a:gd name="connsiteX1168" fmla="*/ 11354446 w 12182600"/>
              <a:gd name="connsiteY1168" fmla="*/ 1578898 h 1720655"/>
              <a:gd name="connsiteX1169" fmla="*/ 11194644 w 12182600"/>
              <a:gd name="connsiteY1169" fmla="*/ 1610035 h 1720655"/>
              <a:gd name="connsiteX1170" fmla="*/ 10324190 w 12182600"/>
              <a:gd name="connsiteY1170" fmla="*/ 1610035 h 1720655"/>
              <a:gd name="connsiteX1171" fmla="*/ 10456731 w 12182600"/>
              <a:gd name="connsiteY1171" fmla="*/ 1578898 h 1720655"/>
              <a:gd name="connsiteX1172" fmla="*/ 10459551 w 12182600"/>
              <a:gd name="connsiteY1172" fmla="*/ 1578898 h 1720655"/>
              <a:gd name="connsiteX1173" fmla="*/ 10589274 w 12182600"/>
              <a:gd name="connsiteY1173" fmla="*/ 1548579 h 1720655"/>
              <a:gd name="connsiteX1174" fmla="*/ 10591153 w 12182600"/>
              <a:gd name="connsiteY1174" fmla="*/ 1548579 h 1720655"/>
              <a:gd name="connsiteX1175" fmla="*/ 10741556 w 12182600"/>
              <a:gd name="connsiteY1175" fmla="*/ 1513345 h 1720655"/>
              <a:gd name="connsiteX1176" fmla="*/ 11195583 w 12182600"/>
              <a:gd name="connsiteY1176" fmla="*/ 1513345 h 1720655"/>
              <a:gd name="connsiteX1177" fmla="*/ 11030141 w 12182600"/>
              <a:gd name="connsiteY1177" fmla="*/ 1548579 h 1720655"/>
              <a:gd name="connsiteX1178" fmla="*/ 11027320 w 12182600"/>
              <a:gd name="connsiteY1178" fmla="*/ 1548579 h 1720655"/>
              <a:gd name="connsiteX1179" fmla="*/ 10885378 w 12182600"/>
              <a:gd name="connsiteY1179" fmla="*/ 1578898 h 1720655"/>
              <a:gd name="connsiteX1180" fmla="*/ 10882557 w 12182600"/>
              <a:gd name="connsiteY1180" fmla="*/ 1578898 h 1720655"/>
              <a:gd name="connsiteX1181" fmla="*/ 10736855 w 12182600"/>
              <a:gd name="connsiteY1181" fmla="*/ 1610035 h 1720655"/>
              <a:gd name="connsiteX1182" fmla="*/ 9865461 w 12182600"/>
              <a:gd name="connsiteY1182" fmla="*/ 1610035 h 1720655"/>
              <a:gd name="connsiteX1183" fmla="*/ 9983903 w 12182600"/>
              <a:gd name="connsiteY1183" fmla="*/ 1578898 h 1720655"/>
              <a:gd name="connsiteX1184" fmla="*/ 9986724 w 12182600"/>
              <a:gd name="connsiteY1184" fmla="*/ 1578898 h 1720655"/>
              <a:gd name="connsiteX1185" fmla="*/ 10103286 w 12182600"/>
              <a:gd name="connsiteY1185" fmla="*/ 1548579 h 1720655"/>
              <a:gd name="connsiteX1186" fmla="*/ 10104226 w 12182600"/>
              <a:gd name="connsiteY1186" fmla="*/ 1548579 h 1720655"/>
              <a:gd name="connsiteX1187" fmla="*/ 10238648 w 12182600"/>
              <a:gd name="connsiteY1187" fmla="*/ 1513345 h 1720655"/>
              <a:gd name="connsiteX1188" fmla="*/ 10733096 w 12182600"/>
              <a:gd name="connsiteY1188" fmla="*/ 1513345 h 1720655"/>
              <a:gd name="connsiteX1189" fmla="*/ 10582694 w 12182600"/>
              <a:gd name="connsiteY1189" fmla="*/ 1548579 h 1720655"/>
              <a:gd name="connsiteX1190" fmla="*/ 10580813 w 12182600"/>
              <a:gd name="connsiteY1190" fmla="*/ 1548579 h 1720655"/>
              <a:gd name="connsiteX1191" fmla="*/ 10451092 w 12182600"/>
              <a:gd name="connsiteY1191" fmla="*/ 1578898 h 1720655"/>
              <a:gd name="connsiteX1192" fmla="*/ 10447332 w 12182600"/>
              <a:gd name="connsiteY1192" fmla="*/ 1578898 h 1720655"/>
              <a:gd name="connsiteX1193" fmla="*/ 10314789 w 12182600"/>
              <a:gd name="connsiteY1193" fmla="*/ 1610035 h 1720655"/>
              <a:gd name="connsiteX1194" fmla="*/ 9432115 w 12182600"/>
              <a:gd name="connsiteY1194" fmla="*/ 1610035 h 1720655"/>
              <a:gd name="connsiteX1195" fmla="*/ 9537396 w 12182600"/>
              <a:gd name="connsiteY1195" fmla="*/ 1578898 h 1720655"/>
              <a:gd name="connsiteX1196" fmla="*/ 9539276 w 12182600"/>
              <a:gd name="connsiteY1196" fmla="*/ 1578898 h 1720655"/>
              <a:gd name="connsiteX1197" fmla="*/ 9642679 w 12182600"/>
              <a:gd name="connsiteY1197" fmla="*/ 1548579 h 1720655"/>
              <a:gd name="connsiteX1198" fmla="*/ 9644558 w 12182600"/>
              <a:gd name="connsiteY1198" fmla="*/ 1548579 h 1720655"/>
              <a:gd name="connsiteX1199" fmla="*/ 9762999 w 12182600"/>
              <a:gd name="connsiteY1199" fmla="*/ 1513345 h 1720655"/>
              <a:gd name="connsiteX1200" fmla="*/ 10230189 w 12182600"/>
              <a:gd name="connsiteY1200" fmla="*/ 1513345 h 1720655"/>
              <a:gd name="connsiteX1201" fmla="*/ 10096705 w 12182600"/>
              <a:gd name="connsiteY1201" fmla="*/ 1548579 h 1720655"/>
              <a:gd name="connsiteX1202" fmla="*/ 10093886 w 12182600"/>
              <a:gd name="connsiteY1202" fmla="*/ 1548579 h 1720655"/>
              <a:gd name="connsiteX1203" fmla="*/ 9978263 w 12182600"/>
              <a:gd name="connsiteY1203" fmla="*/ 1578898 h 1720655"/>
              <a:gd name="connsiteX1204" fmla="*/ 9975443 w 12182600"/>
              <a:gd name="connsiteY1204" fmla="*/ 1578898 h 1720655"/>
              <a:gd name="connsiteX1205" fmla="*/ 9857001 w 12182600"/>
              <a:gd name="connsiteY1205" fmla="*/ 1610035 h 1720655"/>
              <a:gd name="connsiteX1206" fmla="*/ 8975267 w 12182600"/>
              <a:gd name="connsiteY1206" fmla="*/ 1610035 h 1720655"/>
              <a:gd name="connsiteX1207" fmla="*/ 9065509 w 12182600"/>
              <a:gd name="connsiteY1207" fmla="*/ 1578898 h 1720655"/>
              <a:gd name="connsiteX1208" fmla="*/ 9067388 w 12182600"/>
              <a:gd name="connsiteY1208" fmla="*/ 1578898 h 1720655"/>
              <a:gd name="connsiteX1209" fmla="*/ 9155750 w 12182600"/>
              <a:gd name="connsiteY1209" fmla="*/ 1548579 h 1720655"/>
              <a:gd name="connsiteX1210" fmla="*/ 9157631 w 12182600"/>
              <a:gd name="connsiteY1210" fmla="*/ 1548579 h 1720655"/>
              <a:gd name="connsiteX1211" fmla="*/ 9260091 w 12182600"/>
              <a:gd name="connsiteY1211" fmla="*/ 1513345 h 1720655"/>
              <a:gd name="connsiteX1212" fmla="*/ 9754540 w 12182600"/>
              <a:gd name="connsiteY1212" fmla="*/ 1513345 h 1720655"/>
              <a:gd name="connsiteX1213" fmla="*/ 9636098 w 12182600"/>
              <a:gd name="connsiteY1213" fmla="*/ 1548579 h 1720655"/>
              <a:gd name="connsiteX1214" fmla="*/ 9634218 w 12182600"/>
              <a:gd name="connsiteY1214" fmla="*/ 1548579 h 1720655"/>
              <a:gd name="connsiteX1215" fmla="*/ 9531756 w 12182600"/>
              <a:gd name="connsiteY1215" fmla="*/ 1578898 h 1720655"/>
              <a:gd name="connsiteX1216" fmla="*/ 9528936 w 12182600"/>
              <a:gd name="connsiteY1216" fmla="*/ 1578898 h 1720655"/>
              <a:gd name="connsiteX1217" fmla="*/ 9424594 w 12182600"/>
              <a:gd name="connsiteY1217" fmla="*/ 1610035 h 1720655"/>
              <a:gd name="connsiteX1218" fmla="*/ 8554140 w 12182600"/>
              <a:gd name="connsiteY1218" fmla="*/ 1610035 h 1720655"/>
              <a:gd name="connsiteX1219" fmla="*/ 8631222 w 12182600"/>
              <a:gd name="connsiteY1219" fmla="*/ 1578898 h 1720655"/>
              <a:gd name="connsiteX1220" fmla="*/ 8633102 w 12182600"/>
              <a:gd name="connsiteY1220" fmla="*/ 1578898 h 1720655"/>
              <a:gd name="connsiteX1221" fmla="*/ 8708303 w 12182600"/>
              <a:gd name="connsiteY1221" fmla="*/ 1548579 h 1720655"/>
              <a:gd name="connsiteX1222" fmla="*/ 8710182 w 12182600"/>
              <a:gd name="connsiteY1222" fmla="*/ 1548579 h 1720655"/>
              <a:gd name="connsiteX1223" fmla="*/ 8797605 w 12182600"/>
              <a:gd name="connsiteY1223" fmla="*/ 1513345 h 1720655"/>
              <a:gd name="connsiteX1224" fmla="*/ 9251632 w 12182600"/>
              <a:gd name="connsiteY1224" fmla="*/ 1513345 h 1720655"/>
              <a:gd name="connsiteX1225" fmla="*/ 9149170 w 12182600"/>
              <a:gd name="connsiteY1225" fmla="*/ 1548579 h 1720655"/>
              <a:gd name="connsiteX1226" fmla="*/ 9146350 w 12182600"/>
              <a:gd name="connsiteY1226" fmla="*/ 1548579 h 1720655"/>
              <a:gd name="connsiteX1227" fmla="*/ 9058929 w 12182600"/>
              <a:gd name="connsiteY1227" fmla="*/ 1578898 h 1720655"/>
              <a:gd name="connsiteX1228" fmla="*/ 9057048 w 12182600"/>
              <a:gd name="connsiteY1228" fmla="*/ 1578898 h 1720655"/>
              <a:gd name="connsiteX1229" fmla="*/ 8966808 w 12182600"/>
              <a:gd name="connsiteY1229" fmla="*/ 1610035 h 1720655"/>
              <a:gd name="connsiteX1230" fmla="*/ 8096353 w 12182600"/>
              <a:gd name="connsiteY1230" fmla="*/ 1610035 h 1720655"/>
              <a:gd name="connsiteX1231" fmla="*/ 8159334 w 12182600"/>
              <a:gd name="connsiteY1231" fmla="*/ 1578898 h 1720655"/>
              <a:gd name="connsiteX1232" fmla="*/ 8160274 w 12182600"/>
              <a:gd name="connsiteY1232" fmla="*/ 1578898 h 1720655"/>
              <a:gd name="connsiteX1233" fmla="*/ 8222316 w 12182600"/>
              <a:gd name="connsiteY1233" fmla="*/ 1548579 h 1720655"/>
              <a:gd name="connsiteX1234" fmla="*/ 8223255 w 12182600"/>
              <a:gd name="connsiteY1234" fmla="*/ 1548579 h 1720655"/>
              <a:gd name="connsiteX1235" fmla="*/ 8294696 w 12182600"/>
              <a:gd name="connsiteY1235" fmla="*/ 1513345 h 1720655"/>
              <a:gd name="connsiteX1236" fmla="*/ 8789145 w 12182600"/>
              <a:gd name="connsiteY1236" fmla="*/ 1513345 h 1720655"/>
              <a:gd name="connsiteX1237" fmla="*/ 8701723 w 12182600"/>
              <a:gd name="connsiteY1237" fmla="*/ 1548579 h 1720655"/>
              <a:gd name="connsiteX1238" fmla="*/ 8699842 w 12182600"/>
              <a:gd name="connsiteY1238" fmla="*/ 1548579 h 1720655"/>
              <a:gd name="connsiteX1239" fmla="*/ 8624641 w 12182600"/>
              <a:gd name="connsiteY1239" fmla="*/ 1578898 h 1720655"/>
              <a:gd name="connsiteX1240" fmla="*/ 8622762 w 12182600"/>
              <a:gd name="connsiteY1240" fmla="*/ 1578898 h 1720655"/>
              <a:gd name="connsiteX1241" fmla="*/ 8545680 w 12182600"/>
              <a:gd name="connsiteY1241" fmla="*/ 1610035 h 1720655"/>
              <a:gd name="connsiteX1242" fmla="*/ 7650787 w 12182600"/>
              <a:gd name="connsiteY1242" fmla="*/ 1610035 h 1720655"/>
              <a:gd name="connsiteX1243" fmla="*/ 7699666 w 12182600"/>
              <a:gd name="connsiteY1243" fmla="*/ 1578898 h 1720655"/>
              <a:gd name="connsiteX1244" fmla="*/ 7700606 w 12182600"/>
              <a:gd name="connsiteY1244" fmla="*/ 1578898 h 1720655"/>
              <a:gd name="connsiteX1245" fmla="*/ 7748547 w 12182600"/>
              <a:gd name="connsiteY1245" fmla="*/ 1548579 h 1720655"/>
              <a:gd name="connsiteX1246" fmla="*/ 7749487 w 12182600"/>
              <a:gd name="connsiteY1246" fmla="*/ 1548579 h 1720655"/>
              <a:gd name="connsiteX1247" fmla="*/ 7804948 w 12182600"/>
              <a:gd name="connsiteY1247" fmla="*/ 1513345 h 1720655"/>
              <a:gd name="connsiteX1248" fmla="*/ 8285297 w 12182600"/>
              <a:gd name="connsiteY1248" fmla="*/ 1513345 h 1720655"/>
              <a:gd name="connsiteX1249" fmla="*/ 8214796 w 12182600"/>
              <a:gd name="connsiteY1249" fmla="*/ 1548579 h 1720655"/>
              <a:gd name="connsiteX1250" fmla="*/ 8212915 w 12182600"/>
              <a:gd name="connsiteY1250" fmla="*/ 1548579 h 1720655"/>
              <a:gd name="connsiteX1251" fmla="*/ 8151814 w 12182600"/>
              <a:gd name="connsiteY1251" fmla="*/ 1578898 h 1720655"/>
              <a:gd name="connsiteX1252" fmla="*/ 8150874 w 12182600"/>
              <a:gd name="connsiteY1252" fmla="*/ 1578898 h 1720655"/>
              <a:gd name="connsiteX1253" fmla="*/ 8087893 w 12182600"/>
              <a:gd name="connsiteY1253" fmla="*/ 1610035 h 1720655"/>
              <a:gd name="connsiteX1254" fmla="*/ 7192998 w 12182600"/>
              <a:gd name="connsiteY1254" fmla="*/ 1610035 h 1720655"/>
              <a:gd name="connsiteX1255" fmla="*/ 7227779 w 12182600"/>
              <a:gd name="connsiteY1255" fmla="*/ 1578898 h 1720655"/>
              <a:gd name="connsiteX1256" fmla="*/ 7261620 w 12182600"/>
              <a:gd name="connsiteY1256" fmla="*/ 1548579 h 1720655"/>
              <a:gd name="connsiteX1257" fmla="*/ 7262559 w 12182600"/>
              <a:gd name="connsiteY1257" fmla="*/ 1548579 h 1720655"/>
              <a:gd name="connsiteX1258" fmla="*/ 7302040 w 12182600"/>
              <a:gd name="connsiteY1258" fmla="*/ 1513345 h 1720655"/>
              <a:gd name="connsiteX1259" fmla="*/ 7795548 w 12182600"/>
              <a:gd name="connsiteY1259" fmla="*/ 1513345 h 1720655"/>
              <a:gd name="connsiteX1260" fmla="*/ 7741027 w 12182600"/>
              <a:gd name="connsiteY1260" fmla="*/ 1548579 h 1720655"/>
              <a:gd name="connsiteX1261" fmla="*/ 7739147 w 12182600"/>
              <a:gd name="connsiteY1261" fmla="*/ 1548579 h 1720655"/>
              <a:gd name="connsiteX1262" fmla="*/ 7692146 w 12182600"/>
              <a:gd name="connsiteY1262" fmla="*/ 1578898 h 1720655"/>
              <a:gd name="connsiteX1263" fmla="*/ 7691207 w 12182600"/>
              <a:gd name="connsiteY1263" fmla="*/ 1578898 h 1720655"/>
              <a:gd name="connsiteX1264" fmla="*/ 7642326 w 12182600"/>
              <a:gd name="connsiteY1264" fmla="*/ 1610035 h 1720655"/>
              <a:gd name="connsiteX1265" fmla="*/ 6770931 w 12182600"/>
              <a:gd name="connsiteY1265" fmla="*/ 1610035 h 1720655"/>
              <a:gd name="connsiteX1266" fmla="*/ 6792551 w 12182600"/>
              <a:gd name="connsiteY1266" fmla="*/ 1578898 h 1720655"/>
              <a:gd name="connsiteX1267" fmla="*/ 6793493 w 12182600"/>
              <a:gd name="connsiteY1267" fmla="*/ 1578898 h 1720655"/>
              <a:gd name="connsiteX1268" fmla="*/ 6815113 w 12182600"/>
              <a:gd name="connsiteY1268" fmla="*/ 1548579 h 1720655"/>
              <a:gd name="connsiteX1269" fmla="*/ 6839552 w 12182600"/>
              <a:gd name="connsiteY1269" fmla="*/ 1513345 h 1720655"/>
              <a:gd name="connsiteX1270" fmla="*/ 7292640 w 12182600"/>
              <a:gd name="connsiteY1270" fmla="*/ 1513345 h 1720655"/>
              <a:gd name="connsiteX1271" fmla="*/ 7254099 w 12182600"/>
              <a:gd name="connsiteY1271" fmla="*/ 1548579 h 1720655"/>
              <a:gd name="connsiteX1272" fmla="*/ 7253159 w 12182600"/>
              <a:gd name="connsiteY1272" fmla="*/ 1548579 h 1720655"/>
              <a:gd name="connsiteX1273" fmla="*/ 7219319 w 12182600"/>
              <a:gd name="connsiteY1273" fmla="*/ 1578898 h 1720655"/>
              <a:gd name="connsiteX1274" fmla="*/ 7218379 w 12182600"/>
              <a:gd name="connsiteY1274" fmla="*/ 1578898 h 1720655"/>
              <a:gd name="connsiteX1275" fmla="*/ 7183599 w 12182600"/>
              <a:gd name="connsiteY1275" fmla="*/ 1610035 h 1720655"/>
              <a:gd name="connsiteX1276" fmla="*/ 6314084 w 12182600"/>
              <a:gd name="connsiteY1276" fmla="*/ 1610035 h 1720655"/>
              <a:gd name="connsiteX1277" fmla="*/ 6321604 w 12182600"/>
              <a:gd name="connsiteY1277" fmla="*/ 1578898 h 1720655"/>
              <a:gd name="connsiteX1278" fmla="*/ 6320664 w 12182600"/>
              <a:gd name="connsiteY1278" fmla="*/ 1578898 h 1720655"/>
              <a:gd name="connsiteX1279" fmla="*/ 6328184 w 12182600"/>
              <a:gd name="connsiteY1279" fmla="*/ 1548579 h 1720655"/>
              <a:gd name="connsiteX1280" fmla="*/ 6329124 w 12182600"/>
              <a:gd name="connsiteY1280" fmla="*/ 1548579 h 1720655"/>
              <a:gd name="connsiteX1281" fmla="*/ 6337585 w 12182600"/>
              <a:gd name="connsiteY1281" fmla="*/ 1513345 h 1720655"/>
              <a:gd name="connsiteX1282" fmla="*/ 6831093 w 12182600"/>
              <a:gd name="connsiteY1282" fmla="*/ 1513345 h 1720655"/>
              <a:gd name="connsiteX1283" fmla="*/ 6807592 w 12182600"/>
              <a:gd name="connsiteY1283" fmla="*/ 1548579 h 1720655"/>
              <a:gd name="connsiteX1284" fmla="*/ 6805712 w 12182600"/>
              <a:gd name="connsiteY1284" fmla="*/ 1548579 h 1720655"/>
              <a:gd name="connsiteX1285" fmla="*/ 6785032 w 12182600"/>
              <a:gd name="connsiteY1285" fmla="*/ 1578898 h 1720655"/>
              <a:gd name="connsiteX1286" fmla="*/ 6763411 w 12182600"/>
              <a:gd name="connsiteY1286" fmla="*/ 1610035 h 1720655"/>
              <a:gd name="connsiteX1287" fmla="*/ 5880737 w 12182600"/>
              <a:gd name="connsiteY1287" fmla="*/ 1610035 h 1720655"/>
              <a:gd name="connsiteX1288" fmla="*/ 5874157 w 12182600"/>
              <a:gd name="connsiteY1288" fmla="*/ 1578898 h 1720655"/>
              <a:gd name="connsiteX1289" fmla="*/ 5868516 w 12182600"/>
              <a:gd name="connsiteY1289" fmla="*/ 1548579 h 1720655"/>
              <a:gd name="connsiteX1290" fmla="*/ 5866637 w 12182600"/>
              <a:gd name="connsiteY1290" fmla="*/ 1548579 h 1720655"/>
              <a:gd name="connsiteX1291" fmla="*/ 5860057 w 12182600"/>
              <a:gd name="connsiteY1291" fmla="*/ 1513345 h 1720655"/>
              <a:gd name="connsiteX1292" fmla="*/ 6327244 w 12182600"/>
              <a:gd name="connsiteY1292" fmla="*/ 1513345 h 1720655"/>
              <a:gd name="connsiteX1293" fmla="*/ 6318784 w 12182600"/>
              <a:gd name="connsiteY1293" fmla="*/ 1548579 h 1720655"/>
              <a:gd name="connsiteX1294" fmla="*/ 6319724 w 12182600"/>
              <a:gd name="connsiteY1294" fmla="*/ 1548579 h 1720655"/>
              <a:gd name="connsiteX1295" fmla="*/ 6312203 w 12182600"/>
              <a:gd name="connsiteY1295" fmla="*/ 1578898 h 1720655"/>
              <a:gd name="connsiteX1296" fmla="*/ 6305624 w 12182600"/>
              <a:gd name="connsiteY1296" fmla="*/ 1610035 h 1720655"/>
              <a:gd name="connsiteX1297" fmla="*/ 5422949 w 12182600"/>
              <a:gd name="connsiteY1297" fmla="*/ 1610035 h 1720655"/>
              <a:gd name="connsiteX1298" fmla="*/ 5402270 w 12182600"/>
              <a:gd name="connsiteY1298" fmla="*/ 1578898 h 1720655"/>
              <a:gd name="connsiteX1299" fmla="*/ 5401328 w 12182600"/>
              <a:gd name="connsiteY1299" fmla="*/ 1578898 h 1720655"/>
              <a:gd name="connsiteX1300" fmla="*/ 5381589 w 12182600"/>
              <a:gd name="connsiteY1300" fmla="*/ 1548579 h 1720655"/>
              <a:gd name="connsiteX1301" fmla="*/ 5358088 w 12182600"/>
              <a:gd name="connsiteY1301" fmla="*/ 1513345 h 1720655"/>
              <a:gd name="connsiteX1302" fmla="*/ 5851597 w 12182600"/>
              <a:gd name="connsiteY1302" fmla="*/ 1513345 h 1720655"/>
              <a:gd name="connsiteX1303" fmla="*/ 5860057 w 12182600"/>
              <a:gd name="connsiteY1303" fmla="*/ 1548579 h 1720655"/>
              <a:gd name="connsiteX1304" fmla="*/ 5859117 w 12182600"/>
              <a:gd name="connsiteY1304" fmla="*/ 1548579 h 1720655"/>
              <a:gd name="connsiteX1305" fmla="*/ 5865696 w 12182600"/>
              <a:gd name="connsiteY1305" fmla="*/ 1578898 h 1720655"/>
              <a:gd name="connsiteX1306" fmla="*/ 5872277 w 12182600"/>
              <a:gd name="connsiteY1306" fmla="*/ 1610035 h 1720655"/>
              <a:gd name="connsiteX1307" fmla="*/ 5000882 w 12182600"/>
              <a:gd name="connsiteY1307" fmla="*/ 1610035 h 1720655"/>
              <a:gd name="connsiteX1308" fmla="*/ 4967042 w 12182600"/>
              <a:gd name="connsiteY1308" fmla="*/ 1578898 h 1720655"/>
              <a:gd name="connsiteX1309" fmla="*/ 4934141 w 12182600"/>
              <a:gd name="connsiteY1309" fmla="*/ 1548579 h 1720655"/>
              <a:gd name="connsiteX1310" fmla="*/ 4895601 w 12182600"/>
              <a:gd name="connsiteY1310" fmla="*/ 1513345 h 1720655"/>
              <a:gd name="connsiteX1311" fmla="*/ 5348689 w 12182600"/>
              <a:gd name="connsiteY1311" fmla="*/ 1513345 h 1720655"/>
              <a:gd name="connsiteX1312" fmla="*/ 5373128 w 12182600"/>
              <a:gd name="connsiteY1312" fmla="*/ 1548579 h 1720655"/>
              <a:gd name="connsiteX1313" fmla="*/ 5372188 w 12182600"/>
              <a:gd name="connsiteY1313" fmla="*/ 1548579 h 1720655"/>
              <a:gd name="connsiteX1314" fmla="*/ 5392869 w 12182600"/>
              <a:gd name="connsiteY1314" fmla="*/ 1578898 h 1720655"/>
              <a:gd name="connsiteX1315" fmla="*/ 5413550 w 12182600"/>
              <a:gd name="connsiteY1315" fmla="*/ 1610035 h 1720655"/>
              <a:gd name="connsiteX1316" fmla="*/ 4544035 w 12182600"/>
              <a:gd name="connsiteY1316" fmla="*/ 1610035 h 1720655"/>
              <a:gd name="connsiteX1317" fmla="*/ 4496094 w 12182600"/>
              <a:gd name="connsiteY1317" fmla="*/ 1578898 h 1720655"/>
              <a:gd name="connsiteX1318" fmla="*/ 4495155 w 12182600"/>
              <a:gd name="connsiteY1318" fmla="*/ 1578898 h 1720655"/>
              <a:gd name="connsiteX1319" fmla="*/ 4448153 w 12182600"/>
              <a:gd name="connsiteY1319" fmla="*/ 1548579 h 1720655"/>
              <a:gd name="connsiteX1320" fmla="*/ 4447213 w 12182600"/>
              <a:gd name="connsiteY1320" fmla="*/ 1548579 h 1720655"/>
              <a:gd name="connsiteX1321" fmla="*/ 4392693 w 12182600"/>
              <a:gd name="connsiteY1321" fmla="*/ 1513345 h 1720655"/>
              <a:gd name="connsiteX1322" fmla="*/ 4886200 w 12182600"/>
              <a:gd name="connsiteY1322" fmla="*/ 1513345 h 1720655"/>
              <a:gd name="connsiteX1323" fmla="*/ 4925682 w 12182600"/>
              <a:gd name="connsiteY1323" fmla="*/ 1548579 h 1720655"/>
              <a:gd name="connsiteX1324" fmla="*/ 4959522 w 12182600"/>
              <a:gd name="connsiteY1324" fmla="*/ 1578898 h 1720655"/>
              <a:gd name="connsiteX1325" fmla="*/ 4993362 w 12182600"/>
              <a:gd name="connsiteY1325" fmla="*/ 1610035 h 1720655"/>
              <a:gd name="connsiteX1326" fmla="*/ 4097527 w 12182600"/>
              <a:gd name="connsiteY1326" fmla="*/ 1610035 h 1720655"/>
              <a:gd name="connsiteX1327" fmla="*/ 4035487 w 12182600"/>
              <a:gd name="connsiteY1327" fmla="*/ 1578898 h 1720655"/>
              <a:gd name="connsiteX1328" fmla="*/ 4034546 w 12182600"/>
              <a:gd name="connsiteY1328" fmla="*/ 1578898 h 1720655"/>
              <a:gd name="connsiteX1329" fmla="*/ 3974386 w 12182600"/>
              <a:gd name="connsiteY1329" fmla="*/ 1548579 h 1720655"/>
              <a:gd name="connsiteX1330" fmla="*/ 3973445 w 12182600"/>
              <a:gd name="connsiteY1330" fmla="*/ 1548579 h 1720655"/>
              <a:gd name="connsiteX1331" fmla="*/ 3902944 w 12182600"/>
              <a:gd name="connsiteY1331" fmla="*/ 1513345 h 1720655"/>
              <a:gd name="connsiteX1332" fmla="*/ 4383292 w 12182600"/>
              <a:gd name="connsiteY1332" fmla="*/ 1513345 h 1720655"/>
              <a:gd name="connsiteX1333" fmla="*/ 4438754 w 12182600"/>
              <a:gd name="connsiteY1333" fmla="*/ 1548579 h 1720655"/>
              <a:gd name="connsiteX1334" fmla="*/ 4485754 w 12182600"/>
              <a:gd name="connsiteY1334" fmla="*/ 1578898 h 1720655"/>
              <a:gd name="connsiteX1335" fmla="*/ 4486695 w 12182600"/>
              <a:gd name="connsiteY1335" fmla="*/ 1578898 h 1720655"/>
              <a:gd name="connsiteX1336" fmla="*/ 4534635 w 12182600"/>
              <a:gd name="connsiteY1336" fmla="*/ 1610035 h 1720655"/>
              <a:gd name="connsiteX1337" fmla="*/ 3639740 w 12182600"/>
              <a:gd name="connsiteY1337" fmla="*/ 1610035 h 1720655"/>
              <a:gd name="connsiteX1338" fmla="*/ 3563598 w 12182600"/>
              <a:gd name="connsiteY1338" fmla="*/ 1578898 h 1720655"/>
              <a:gd name="connsiteX1339" fmla="*/ 3561719 w 12182600"/>
              <a:gd name="connsiteY1339" fmla="*/ 1578898 h 1720655"/>
              <a:gd name="connsiteX1340" fmla="*/ 3487458 w 12182600"/>
              <a:gd name="connsiteY1340" fmla="*/ 1548579 h 1720655"/>
              <a:gd name="connsiteX1341" fmla="*/ 3485578 w 12182600"/>
              <a:gd name="connsiteY1341" fmla="*/ 1548579 h 1720655"/>
              <a:gd name="connsiteX1342" fmla="*/ 3399096 w 12182600"/>
              <a:gd name="connsiteY1342" fmla="*/ 1513345 h 1720655"/>
              <a:gd name="connsiteX1343" fmla="*/ 3893545 w 12182600"/>
              <a:gd name="connsiteY1343" fmla="*/ 1513345 h 1720655"/>
              <a:gd name="connsiteX1344" fmla="*/ 3964046 w 12182600"/>
              <a:gd name="connsiteY1344" fmla="*/ 1548579 h 1720655"/>
              <a:gd name="connsiteX1345" fmla="*/ 3965925 w 12182600"/>
              <a:gd name="connsiteY1345" fmla="*/ 1548579 h 1720655"/>
              <a:gd name="connsiteX1346" fmla="*/ 4026086 w 12182600"/>
              <a:gd name="connsiteY1346" fmla="*/ 1578898 h 1720655"/>
              <a:gd name="connsiteX1347" fmla="*/ 4027026 w 12182600"/>
              <a:gd name="connsiteY1347" fmla="*/ 1578898 h 1720655"/>
              <a:gd name="connsiteX1348" fmla="*/ 4089068 w 12182600"/>
              <a:gd name="connsiteY1348" fmla="*/ 1610035 h 1720655"/>
              <a:gd name="connsiteX1349" fmla="*/ 3218613 w 12182600"/>
              <a:gd name="connsiteY1349" fmla="*/ 1610035 h 1720655"/>
              <a:gd name="connsiteX1350" fmla="*/ 3129312 w 12182600"/>
              <a:gd name="connsiteY1350" fmla="*/ 1578898 h 1720655"/>
              <a:gd name="connsiteX1351" fmla="*/ 3128372 w 12182600"/>
              <a:gd name="connsiteY1351" fmla="*/ 1578898 h 1720655"/>
              <a:gd name="connsiteX1352" fmla="*/ 3040950 w 12182600"/>
              <a:gd name="connsiteY1352" fmla="*/ 1548579 h 1720655"/>
              <a:gd name="connsiteX1353" fmla="*/ 3039071 w 12182600"/>
              <a:gd name="connsiteY1353" fmla="*/ 1548579 h 1720655"/>
              <a:gd name="connsiteX1354" fmla="*/ 2937549 w 12182600"/>
              <a:gd name="connsiteY1354" fmla="*/ 1513345 h 1720655"/>
              <a:gd name="connsiteX1355" fmla="*/ 3390636 w 12182600"/>
              <a:gd name="connsiteY1355" fmla="*/ 1513345 h 1720655"/>
              <a:gd name="connsiteX1356" fmla="*/ 3478057 w 12182600"/>
              <a:gd name="connsiteY1356" fmla="*/ 1548579 h 1720655"/>
              <a:gd name="connsiteX1357" fmla="*/ 3478998 w 12182600"/>
              <a:gd name="connsiteY1357" fmla="*/ 1548579 h 1720655"/>
              <a:gd name="connsiteX1358" fmla="*/ 3553259 w 12182600"/>
              <a:gd name="connsiteY1358" fmla="*/ 1578898 h 1720655"/>
              <a:gd name="connsiteX1359" fmla="*/ 3555139 w 12182600"/>
              <a:gd name="connsiteY1359" fmla="*/ 1578898 h 1720655"/>
              <a:gd name="connsiteX1360" fmla="*/ 3631279 w 12182600"/>
              <a:gd name="connsiteY1360" fmla="*/ 1610035 h 1720655"/>
              <a:gd name="connsiteX1361" fmla="*/ 2760826 w 12182600"/>
              <a:gd name="connsiteY1361" fmla="*/ 1610035 h 1720655"/>
              <a:gd name="connsiteX1362" fmla="*/ 2657424 w 12182600"/>
              <a:gd name="connsiteY1362" fmla="*/ 1578898 h 1720655"/>
              <a:gd name="connsiteX1363" fmla="*/ 2655544 w 12182600"/>
              <a:gd name="connsiteY1363" fmla="*/ 1578898 h 1720655"/>
              <a:gd name="connsiteX1364" fmla="*/ 2554023 w 12182600"/>
              <a:gd name="connsiteY1364" fmla="*/ 1548579 h 1720655"/>
              <a:gd name="connsiteX1365" fmla="*/ 2552142 w 12182600"/>
              <a:gd name="connsiteY1365" fmla="*/ 1548579 h 1720655"/>
              <a:gd name="connsiteX1366" fmla="*/ 2434641 w 12182600"/>
              <a:gd name="connsiteY1366" fmla="*/ 1513345 h 1720655"/>
              <a:gd name="connsiteX1367" fmla="*/ 2928148 w 12182600"/>
              <a:gd name="connsiteY1367" fmla="*/ 1513345 h 1720655"/>
              <a:gd name="connsiteX1368" fmla="*/ 3030610 w 12182600"/>
              <a:gd name="connsiteY1368" fmla="*/ 1548579 h 1720655"/>
              <a:gd name="connsiteX1369" fmla="*/ 3031550 w 12182600"/>
              <a:gd name="connsiteY1369" fmla="*/ 1548579 h 1720655"/>
              <a:gd name="connsiteX1370" fmla="*/ 3119911 w 12182600"/>
              <a:gd name="connsiteY1370" fmla="*/ 1578898 h 1720655"/>
              <a:gd name="connsiteX1371" fmla="*/ 3120852 w 12182600"/>
              <a:gd name="connsiteY1371" fmla="*/ 1578898 h 1720655"/>
              <a:gd name="connsiteX1372" fmla="*/ 3210153 w 12182600"/>
              <a:gd name="connsiteY1372" fmla="*/ 1610035 h 1720655"/>
              <a:gd name="connsiteX1373" fmla="*/ 2328419 w 12182600"/>
              <a:gd name="connsiteY1373" fmla="*/ 1610035 h 1720655"/>
              <a:gd name="connsiteX1374" fmla="*/ 2210917 w 12182600"/>
              <a:gd name="connsiteY1374" fmla="*/ 1578898 h 1720655"/>
              <a:gd name="connsiteX1375" fmla="*/ 2209037 w 12182600"/>
              <a:gd name="connsiteY1375" fmla="*/ 1578898 h 1720655"/>
              <a:gd name="connsiteX1376" fmla="*/ 2094355 w 12182600"/>
              <a:gd name="connsiteY1376" fmla="*/ 1548579 h 1720655"/>
              <a:gd name="connsiteX1377" fmla="*/ 2545562 w 12182600"/>
              <a:gd name="connsiteY1377" fmla="*/ 1548579 h 1720655"/>
              <a:gd name="connsiteX1378" fmla="*/ 2647084 w 12182600"/>
              <a:gd name="connsiteY1378" fmla="*/ 1578898 h 1720655"/>
              <a:gd name="connsiteX1379" fmla="*/ 2648963 w 12182600"/>
              <a:gd name="connsiteY1379" fmla="*/ 1578898 h 1720655"/>
              <a:gd name="connsiteX1380" fmla="*/ 2753306 w 12182600"/>
              <a:gd name="connsiteY1380" fmla="*/ 1610035 h 1720655"/>
              <a:gd name="connsiteX1381" fmla="*/ 1870632 w 12182600"/>
              <a:gd name="connsiteY1381" fmla="*/ 1610035 h 1720655"/>
              <a:gd name="connsiteX1382" fmla="*/ 1739030 w 12182600"/>
              <a:gd name="connsiteY1382" fmla="*/ 1578898 h 1720655"/>
              <a:gd name="connsiteX1383" fmla="*/ 1736208 w 12182600"/>
              <a:gd name="connsiteY1383" fmla="*/ 1578898 h 1720655"/>
              <a:gd name="connsiteX1384" fmla="*/ 1607427 w 12182600"/>
              <a:gd name="connsiteY1384" fmla="*/ 1548579 h 1720655"/>
              <a:gd name="connsiteX1385" fmla="*/ 2084955 w 12182600"/>
              <a:gd name="connsiteY1385" fmla="*/ 1548579 h 1720655"/>
              <a:gd name="connsiteX1386" fmla="*/ 2199636 w 12182600"/>
              <a:gd name="connsiteY1386" fmla="*/ 1578898 h 1720655"/>
              <a:gd name="connsiteX1387" fmla="*/ 2202456 w 12182600"/>
              <a:gd name="connsiteY1387" fmla="*/ 1578898 h 1720655"/>
              <a:gd name="connsiteX1388" fmla="*/ 2319959 w 12182600"/>
              <a:gd name="connsiteY1388" fmla="*/ 1610035 h 1720655"/>
              <a:gd name="connsiteX1389" fmla="*/ 1449503 w 12182600"/>
              <a:gd name="connsiteY1389" fmla="*/ 1610035 h 1720655"/>
              <a:gd name="connsiteX1390" fmla="*/ 1303802 w 12182600"/>
              <a:gd name="connsiteY1390" fmla="*/ 1578898 h 1720655"/>
              <a:gd name="connsiteX1391" fmla="*/ 1300982 w 12182600"/>
              <a:gd name="connsiteY1391" fmla="*/ 1578898 h 1720655"/>
              <a:gd name="connsiteX1392" fmla="*/ 1159979 w 12182600"/>
              <a:gd name="connsiteY1392" fmla="*/ 1548579 h 1720655"/>
              <a:gd name="connsiteX1393" fmla="*/ 1598027 w 12182600"/>
              <a:gd name="connsiteY1393" fmla="*/ 1548579 h 1720655"/>
              <a:gd name="connsiteX1394" fmla="*/ 1726809 w 12182600"/>
              <a:gd name="connsiteY1394" fmla="*/ 1578898 h 1720655"/>
              <a:gd name="connsiteX1395" fmla="*/ 1729629 w 12182600"/>
              <a:gd name="connsiteY1395" fmla="*/ 1578898 h 1720655"/>
              <a:gd name="connsiteX1396" fmla="*/ 1861231 w 12182600"/>
              <a:gd name="connsiteY1396" fmla="*/ 1610035 h 1720655"/>
              <a:gd name="connsiteX1397" fmla="*/ 990776 w 12182600"/>
              <a:gd name="connsiteY1397" fmla="*/ 1610035 h 1720655"/>
              <a:gd name="connsiteX1398" fmla="*/ 831914 w 12182600"/>
              <a:gd name="connsiteY1398" fmla="*/ 1578898 h 1720655"/>
              <a:gd name="connsiteX1399" fmla="*/ 829093 w 12182600"/>
              <a:gd name="connsiteY1399" fmla="*/ 1578898 h 1720655"/>
              <a:gd name="connsiteX1400" fmla="*/ 673992 w 12182600"/>
              <a:gd name="connsiteY1400" fmla="*/ 1548579 h 1720655"/>
              <a:gd name="connsiteX1401" fmla="*/ 1152459 w 12182600"/>
              <a:gd name="connsiteY1401" fmla="*/ 1548579 h 1720655"/>
              <a:gd name="connsiteX1402" fmla="*/ 1293462 w 12182600"/>
              <a:gd name="connsiteY1402" fmla="*/ 1578898 h 1720655"/>
              <a:gd name="connsiteX1403" fmla="*/ 1295342 w 12182600"/>
              <a:gd name="connsiteY1403" fmla="*/ 1578898 h 1720655"/>
              <a:gd name="connsiteX1404" fmla="*/ 1440104 w 12182600"/>
              <a:gd name="connsiteY1404" fmla="*/ 1610035 h 1720655"/>
              <a:gd name="connsiteX1405" fmla="*/ 11643970 w 12182600"/>
              <a:gd name="connsiteY1405" fmla="*/ 1612493 h 1720655"/>
              <a:gd name="connsiteX1406" fmla="*/ 12084065 w 12182600"/>
              <a:gd name="connsiteY1406" fmla="*/ 1612493 h 1720655"/>
              <a:gd name="connsiteX1407" fmla="*/ 12094238 w 12182600"/>
              <a:gd name="connsiteY1407" fmla="*/ 1610854 h 1720655"/>
              <a:gd name="connsiteX1408" fmla="*/ 11653122 w 12182600"/>
              <a:gd name="connsiteY1408" fmla="*/ 1610854 h 1720655"/>
              <a:gd name="connsiteX1409" fmla="*/ 11052702 w 12182600"/>
              <a:gd name="connsiteY1409" fmla="*/ 1638714 h 1720655"/>
              <a:gd name="connsiteX1410" fmla="*/ 11199344 w 12182600"/>
              <a:gd name="connsiteY1410" fmla="*/ 1610854 h 1720655"/>
              <a:gd name="connsiteX1411" fmla="*/ 11636450 w 12182600"/>
              <a:gd name="connsiteY1411" fmla="*/ 1610854 h 1720655"/>
              <a:gd name="connsiteX1412" fmla="*/ 11477587 w 12182600"/>
              <a:gd name="connsiteY1412" fmla="*/ 1638714 h 1720655"/>
              <a:gd name="connsiteX1413" fmla="*/ 10608074 w 12182600"/>
              <a:gd name="connsiteY1413" fmla="*/ 1638714 h 1720655"/>
              <a:gd name="connsiteX1414" fmla="*/ 10741556 w 12182600"/>
              <a:gd name="connsiteY1414" fmla="*/ 1610854 h 1720655"/>
              <a:gd name="connsiteX1415" fmla="*/ 11190884 w 12182600"/>
              <a:gd name="connsiteY1415" fmla="*/ 1610854 h 1720655"/>
              <a:gd name="connsiteX1416" fmla="*/ 11044241 w 12182600"/>
              <a:gd name="connsiteY1416" fmla="*/ 1638714 h 1720655"/>
              <a:gd name="connsiteX1417" fmla="*/ 10200107 w 12182600"/>
              <a:gd name="connsiteY1417" fmla="*/ 1638714 h 1720655"/>
              <a:gd name="connsiteX1418" fmla="*/ 10321369 w 12182600"/>
              <a:gd name="connsiteY1418" fmla="*/ 1610854 h 1720655"/>
              <a:gd name="connsiteX1419" fmla="*/ 10734036 w 12182600"/>
              <a:gd name="connsiteY1419" fmla="*/ 1610854 h 1720655"/>
              <a:gd name="connsiteX1420" fmla="*/ 10600553 w 12182600"/>
              <a:gd name="connsiteY1420" fmla="*/ 1638714 h 1720655"/>
              <a:gd name="connsiteX1421" fmla="*/ 9755480 w 12182600"/>
              <a:gd name="connsiteY1421" fmla="*/ 1638714 h 1720655"/>
              <a:gd name="connsiteX1422" fmla="*/ 9863582 w 12182600"/>
              <a:gd name="connsiteY1422" fmla="*/ 1610854 h 1720655"/>
              <a:gd name="connsiteX1423" fmla="*/ 10312909 w 12182600"/>
              <a:gd name="connsiteY1423" fmla="*/ 1610854 h 1720655"/>
              <a:gd name="connsiteX1424" fmla="*/ 10191646 w 12182600"/>
              <a:gd name="connsiteY1424" fmla="*/ 1638714 h 1720655"/>
              <a:gd name="connsiteX1425" fmla="*/ 9334354 w 12182600"/>
              <a:gd name="connsiteY1425" fmla="*/ 1638714 h 1720655"/>
              <a:gd name="connsiteX1426" fmla="*/ 9430235 w 12182600"/>
              <a:gd name="connsiteY1426" fmla="*/ 1610854 h 1720655"/>
              <a:gd name="connsiteX1427" fmla="*/ 9855122 w 12182600"/>
              <a:gd name="connsiteY1427" fmla="*/ 1610854 h 1720655"/>
              <a:gd name="connsiteX1428" fmla="*/ 9747020 w 12182600"/>
              <a:gd name="connsiteY1428" fmla="*/ 1638714 h 1720655"/>
              <a:gd name="connsiteX1429" fmla="*/ 8890666 w 12182600"/>
              <a:gd name="connsiteY1429" fmla="*/ 1638714 h 1720655"/>
              <a:gd name="connsiteX1430" fmla="*/ 8973386 w 12182600"/>
              <a:gd name="connsiteY1430" fmla="*/ 1610854 h 1720655"/>
              <a:gd name="connsiteX1431" fmla="*/ 9422714 w 12182600"/>
              <a:gd name="connsiteY1431" fmla="*/ 1610854 h 1720655"/>
              <a:gd name="connsiteX1432" fmla="*/ 9326833 w 12182600"/>
              <a:gd name="connsiteY1432" fmla="*/ 1638714 h 1720655"/>
              <a:gd name="connsiteX1433" fmla="*/ 8481759 w 12182600"/>
              <a:gd name="connsiteY1433" fmla="*/ 1638714 h 1720655"/>
              <a:gd name="connsiteX1434" fmla="*/ 8552261 w 12182600"/>
              <a:gd name="connsiteY1434" fmla="*/ 1610854 h 1720655"/>
              <a:gd name="connsiteX1435" fmla="*/ 8964927 w 12182600"/>
              <a:gd name="connsiteY1435" fmla="*/ 1610854 h 1720655"/>
              <a:gd name="connsiteX1436" fmla="*/ 8882206 w 12182600"/>
              <a:gd name="connsiteY1436" fmla="*/ 1638714 h 1720655"/>
              <a:gd name="connsiteX1437" fmla="*/ 8037133 w 12182600"/>
              <a:gd name="connsiteY1437" fmla="*/ 1638714 h 1720655"/>
              <a:gd name="connsiteX1438" fmla="*/ 8094473 w 12182600"/>
              <a:gd name="connsiteY1438" fmla="*/ 1610854 h 1720655"/>
              <a:gd name="connsiteX1439" fmla="*/ 8543800 w 12182600"/>
              <a:gd name="connsiteY1439" fmla="*/ 1610854 h 1720655"/>
              <a:gd name="connsiteX1440" fmla="*/ 8473299 w 12182600"/>
              <a:gd name="connsiteY1440" fmla="*/ 1638714 h 1720655"/>
              <a:gd name="connsiteX1441" fmla="*/ 7603785 w 12182600"/>
              <a:gd name="connsiteY1441" fmla="*/ 1638714 h 1720655"/>
              <a:gd name="connsiteX1442" fmla="*/ 7648906 w 12182600"/>
              <a:gd name="connsiteY1442" fmla="*/ 1610854 h 1720655"/>
              <a:gd name="connsiteX1443" fmla="*/ 8086013 w 12182600"/>
              <a:gd name="connsiteY1443" fmla="*/ 1610854 h 1720655"/>
              <a:gd name="connsiteX1444" fmla="*/ 8028672 w 12182600"/>
              <a:gd name="connsiteY1444" fmla="*/ 1638714 h 1720655"/>
              <a:gd name="connsiteX1445" fmla="*/ 7160098 w 12182600"/>
              <a:gd name="connsiteY1445" fmla="*/ 1638714 h 1720655"/>
              <a:gd name="connsiteX1446" fmla="*/ 7192058 w 12182600"/>
              <a:gd name="connsiteY1446" fmla="*/ 1610854 h 1720655"/>
              <a:gd name="connsiteX1447" fmla="*/ 7641386 w 12182600"/>
              <a:gd name="connsiteY1447" fmla="*/ 1610854 h 1720655"/>
              <a:gd name="connsiteX1448" fmla="*/ 7596265 w 12182600"/>
              <a:gd name="connsiteY1448" fmla="*/ 1638714 h 1720655"/>
              <a:gd name="connsiteX1449" fmla="*/ 6751192 w 12182600"/>
              <a:gd name="connsiteY1449" fmla="*/ 1638714 h 1720655"/>
              <a:gd name="connsiteX1450" fmla="*/ 6770931 w 12182600"/>
              <a:gd name="connsiteY1450" fmla="*/ 1610854 h 1720655"/>
              <a:gd name="connsiteX1451" fmla="*/ 7183599 w 12182600"/>
              <a:gd name="connsiteY1451" fmla="*/ 1610854 h 1720655"/>
              <a:gd name="connsiteX1452" fmla="*/ 7151637 w 12182600"/>
              <a:gd name="connsiteY1452" fmla="*/ 1638714 h 1720655"/>
              <a:gd name="connsiteX1453" fmla="*/ 6306564 w 12182600"/>
              <a:gd name="connsiteY1453" fmla="*/ 1638714 h 1720655"/>
              <a:gd name="connsiteX1454" fmla="*/ 6313144 w 12182600"/>
              <a:gd name="connsiteY1454" fmla="*/ 1610854 h 1720655"/>
              <a:gd name="connsiteX1455" fmla="*/ 6762472 w 12182600"/>
              <a:gd name="connsiteY1455" fmla="*/ 1610854 h 1720655"/>
              <a:gd name="connsiteX1456" fmla="*/ 6742731 w 12182600"/>
              <a:gd name="connsiteY1456" fmla="*/ 1638714 h 1720655"/>
              <a:gd name="connsiteX1457" fmla="*/ 5885437 w 12182600"/>
              <a:gd name="connsiteY1457" fmla="*/ 1638714 h 1720655"/>
              <a:gd name="connsiteX1458" fmla="*/ 5879796 w 12182600"/>
              <a:gd name="connsiteY1458" fmla="*/ 1610854 h 1720655"/>
              <a:gd name="connsiteX1459" fmla="*/ 6304685 w 12182600"/>
              <a:gd name="connsiteY1459" fmla="*/ 1610854 h 1720655"/>
              <a:gd name="connsiteX1460" fmla="*/ 6298104 w 12182600"/>
              <a:gd name="connsiteY1460" fmla="*/ 1638714 h 1720655"/>
              <a:gd name="connsiteX1461" fmla="*/ 5441750 w 12182600"/>
              <a:gd name="connsiteY1461" fmla="*/ 1638714 h 1720655"/>
              <a:gd name="connsiteX1462" fmla="*/ 5422949 w 12182600"/>
              <a:gd name="connsiteY1462" fmla="*/ 1610854 h 1720655"/>
              <a:gd name="connsiteX1463" fmla="*/ 5872277 w 12182600"/>
              <a:gd name="connsiteY1463" fmla="*/ 1610854 h 1720655"/>
              <a:gd name="connsiteX1464" fmla="*/ 5877917 w 12182600"/>
              <a:gd name="connsiteY1464" fmla="*/ 1638714 h 1720655"/>
              <a:gd name="connsiteX1465" fmla="*/ 5032843 w 12182600"/>
              <a:gd name="connsiteY1465" fmla="*/ 1638714 h 1720655"/>
              <a:gd name="connsiteX1466" fmla="*/ 5001823 w 12182600"/>
              <a:gd name="connsiteY1466" fmla="*/ 1610854 h 1720655"/>
              <a:gd name="connsiteX1467" fmla="*/ 5414489 w 12182600"/>
              <a:gd name="connsiteY1467" fmla="*/ 1610854 h 1720655"/>
              <a:gd name="connsiteX1468" fmla="*/ 5433289 w 12182600"/>
              <a:gd name="connsiteY1468" fmla="*/ 1638714 h 1720655"/>
              <a:gd name="connsiteX1469" fmla="*/ 4588216 w 12182600"/>
              <a:gd name="connsiteY1469" fmla="*/ 1638714 h 1720655"/>
              <a:gd name="connsiteX1470" fmla="*/ 4544035 w 12182600"/>
              <a:gd name="connsiteY1470" fmla="*/ 1610854 h 1720655"/>
              <a:gd name="connsiteX1471" fmla="*/ 4993362 w 12182600"/>
              <a:gd name="connsiteY1471" fmla="*/ 1610854 h 1720655"/>
              <a:gd name="connsiteX1472" fmla="*/ 5024383 w 12182600"/>
              <a:gd name="connsiteY1472" fmla="*/ 1638714 h 1720655"/>
              <a:gd name="connsiteX1473" fmla="*/ 4154869 w 12182600"/>
              <a:gd name="connsiteY1473" fmla="*/ 1638714 h 1720655"/>
              <a:gd name="connsiteX1474" fmla="*/ 4098468 w 12182600"/>
              <a:gd name="connsiteY1474" fmla="*/ 1610854 h 1720655"/>
              <a:gd name="connsiteX1475" fmla="*/ 4535575 w 12182600"/>
              <a:gd name="connsiteY1475" fmla="*/ 1610854 h 1720655"/>
              <a:gd name="connsiteX1476" fmla="*/ 4579756 w 12182600"/>
              <a:gd name="connsiteY1476" fmla="*/ 1638714 h 1720655"/>
              <a:gd name="connsiteX1477" fmla="*/ 3711181 w 12182600"/>
              <a:gd name="connsiteY1477" fmla="*/ 1638714 h 1720655"/>
              <a:gd name="connsiteX1478" fmla="*/ 3641621 w 12182600"/>
              <a:gd name="connsiteY1478" fmla="*/ 1610854 h 1720655"/>
              <a:gd name="connsiteX1479" fmla="*/ 4090948 w 12182600"/>
              <a:gd name="connsiteY1479" fmla="*/ 1610854 h 1720655"/>
              <a:gd name="connsiteX1480" fmla="*/ 4147348 w 12182600"/>
              <a:gd name="connsiteY1480" fmla="*/ 1638714 h 1720655"/>
              <a:gd name="connsiteX1481" fmla="*/ 3302275 w 12182600"/>
              <a:gd name="connsiteY1481" fmla="*/ 1638714 h 1720655"/>
              <a:gd name="connsiteX1482" fmla="*/ 3220494 w 12182600"/>
              <a:gd name="connsiteY1482" fmla="*/ 1610854 h 1720655"/>
              <a:gd name="connsiteX1483" fmla="*/ 3633160 w 12182600"/>
              <a:gd name="connsiteY1483" fmla="*/ 1610854 h 1720655"/>
              <a:gd name="connsiteX1484" fmla="*/ 3702721 w 12182600"/>
              <a:gd name="connsiteY1484" fmla="*/ 1638714 h 1720655"/>
              <a:gd name="connsiteX1485" fmla="*/ 2857647 w 12182600"/>
              <a:gd name="connsiteY1485" fmla="*/ 1638714 h 1720655"/>
              <a:gd name="connsiteX1486" fmla="*/ 2762705 w 12182600"/>
              <a:gd name="connsiteY1486" fmla="*/ 1610854 h 1720655"/>
              <a:gd name="connsiteX1487" fmla="*/ 3212033 w 12182600"/>
              <a:gd name="connsiteY1487" fmla="*/ 1610854 h 1720655"/>
              <a:gd name="connsiteX1488" fmla="*/ 3293814 w 12182600"/>
              <a:gd name="connsiteY1488" fmla="*/ 1638714 h 1720655"/>
              <a:gd name="connsiteX1489" fmla="*/ 2436520 w 12182600"/>
              <a:gd name="connsiteY1489" fmla="*/ 1638714 h 1720655"/>
              <a:gd name="connsiteX1490" fmla="*/ 2329359 w 12182600"/>
              <a:gd name="connsiteY1490" fmla="*/ 1610854 h 1720655"/>
              <a:gd name="connsiteX1491" fmla="*/ 2754246 w 12182600"/>
              <a:gd name="connsiteY1491" fmla="*/ 1610854 h 1720655"/>
              <a:gd name="connsiteX1492" fmla="*/ 2849187 w 12182600"/>
              <a:gd name="connsiteY1492" fmla="*/ 1638714 h 1720655"/>
              <a:gd name="connsiteX1493" fmla="*/ 1992833 w 12182600"/>
              <a:gd name="connsiteY1493" fmla="*/ 1638714 h 1720655"/>
              <a:gd name="connsiteX1494" fmla="*/ 1872511 w 12182600"/>
              <a:gd name="connsiteY1494" fmla="*/ 1610854 h 1720655"/>
              <a:gd name="connsiteX1495" fmla="*/ 2321839 w 12182600"/>
              <a:gd name="connsiteY1495" fmla="*/ 1610854 h 1720655"/>
              <a:gd name="connsiteX1496" fmla="*/ 2429000 w 12182600"/>
              <a:gd name="connsiteY1496" fmla="*/ 1638714 h 1720655"/>
              <a:gd name="connsiteX1497" fmla="*/ 1583927 w 12182600"/>
              <a:gd name="connsiteY1497" fmla="*/ 1638714 h 1720655"/>
              <a:gd name="connsiteX1498" fmla="*/ 1451384 w 12182600"/>
              <a:gd name="connsiteY1498" fmla="*/ 1610854 h 1720655"/>
              <a:gd name="connsiteX1499" fmla="*/ 1864051 w 12182600"/>
              <a:gd name="connsiteY1499" fmla="*/ 1610854 h 1720655"/>
              <a:gd name="connsiteX1500" fmla="*/ 1984373 w 12182600"/>
              <a:gd name="connsiteY1500" fmla="*/ 1638714 h 1720655"/>
              <a:gd name="connsiteX1501" fmla="*/ 1139299 w 12182600"/>
              <a:gd name="connsiteY1501" fmla="*/ 1638714 h 1720655"/>
              <a:gd name="connsiteX1502" fmla="*/ 993597 w 12182600"/>
              <a:gd name="connsiteY1502" fmla="*/ 1610854 h 1720655"/>
              <a:gd name="connsiteX1503" fmla="*/ 1442924 w 12182600"/>
              <a:gd name="connsiteY1503" fmla="*/ 1610854 h 1720655"/>
              <a:gd name="connsiteX1504" fmla="*/ 1575466 w 12182600"/>
              <a:gd name="connsiteY1504" fmla="*/ 1638714 h 1720655"/>
              <a:gd name="connsiteX1505" fmla="*/ 706892 w 12182600"/>
              <a:gd name="connsiteY1505" fmla="*/ 1638714 h 1720655"/>
              <a:gd name="connsiteX1506" fmla="*/ 548969 w 12182600"/>
              <a:gd name="connsiteY1506" fmla="*/ 1610854 h 1720655"/>
              <a:gd name="connsiteX1507" fmla="*/ 986077 w 12182600"/>
              <a:gd name="connsiteY1507" fmla="*/ 1610854 h 1720655"/>
              <a:gd name="connsiteX1508" fmla="*/ 1131779 w 12182600"/>
              <a:gd name="connsiteY1508" fmla="*/ 1638714 h 1720655"/>
              <a:gd name="connsiteX1509" fmla="*/ 262264 w 12182600"/>
              <a:gd name="connsiteY1509" fmla="*/ 1638714 h 1720655"/>
              <a:gd name="connsiteX1510" fmla="*/ 91182 w 12182600"/>
              <a:gd name="connsiteY1510" fmla="*/ 1610854 h 1720655"/>
              <a:gd name="connsiteX1511" fmla="*/ 539569 w 12182600"/>
              <a:gd name="connsiteY1511" fmla="*/ 1610854 h 1720655"/>
              <a:gd name="connsiteX1512" fmla="*/ 698432 w 12182600"/>
              <a:gd name="connsiteY1512" fmla="*/ 1638714 h 1720655"/>
              <a:gd name="connsiteX1513" fmla="*/ 18348 w 12182600"/>
              <a:gd name="connsiteY1513" fmla="*/ 1664683 h 1720655"/>
              <a:gd name="connsiteX1514" fmla="*/ 0 w 12182600"/>
              <a:gd name="connsiteY1514" fmla="*/ 1661657 h 1720655"/>
              <a:gd name="connsiteX1515" fmla="*/ 0 w 12182600"/>
              <a:gd name="connsiteY1515" fmla="*/ 1662477 h 1720655"/>
              <a:gd name="connsiteX1516" fmla="*/ 24846 w 12182600"/>
              <a:gd name="connsiteY1516" fmla="*/ 1665755 h 1720655"/>
              <a:gd name="connsiteX1517" fmla="*/ 27261 w 12182600"/>
              <a:gd name="connsiteY1517" fmla="*/ 1665755 h 1720655"/>
              <a:gd name="connsiteX1518" fmla="*/ 18348 w 12182600"/>
              <a:gd name="connsiteY1518" fmla="*/ 1664683 h 1720655"/>
              <a:gd name="connsiteX1519" fmla="*/ 10907939 w 12182600"/>
              <a:gd name="connsiteY1519" fmla="*/ 1666574 h 1720655"/>
              <a:gd name="connsiteX1520" fmla="*/ 11049881 w 12182600"/>
              <a:gd name="connsiteY1520" fmla="*/ 1639534 h 1720655"/>
              <a:gd name="connsiteX1521" fmla="*/ 11474768 w 12182600"/>
              <a:gd name="connsiteY1521" fmla="*/ 1639534 h 1720655"/>
              <a:gd name="connsiteX1522" fmla="*/ 11320606 w 12182600"/>
              <a:gd name="connsiteY1522" fmla="*/ 1666574 h 1720655"/>
              <a:gd name="connsiteX1523" fmla="*/ 10476472 w 12182600"/>
              <a:gd name="connsiteY1523" fmla="*/ 1666574 h 1720655"/>
              <a:gd name="connsiteX1524" fmla="*/ 10606195 w 12182600"/>
              <a:gd name="connsiteY1524" fmla="*/ 1639534 h 1720655"/>
              <a:gd name="connsiteX1525" fmla="*/ 11042361 w 12182600"/>
              <a:gd name="connsiteY1525" fmla="*/ 1639534 h 1720655"/>
              <a:gd name="connsiteX1526" fmla="*/ 10900419 w 12182600"/>
              <a:gd name="connsiteY1526" fmla="*/ 1666574 h 1720655"/>
              <a:gd name="connsiteX1527" fmla="*/ 10079786 w 12182600"/>
              <a:gd name="connsiteY1527" fmla="*/ 1666574 h 1720655"/>
              <a:gd name="connsiteX1528" fmla="*/ 10197287 w 12182600"/>
              <a:gd name="connsiteY1528" fmla="*/ 1639534 h 1720655"/>
              <a:gd name="connsiteX1529" fmla="*/ 10597734 w 12182600"/>
              <a:gd name="connsiteY1529" fmla="*/ 1639534 h 1720655"/>
              <a:gd name="connsiteX1530" fmla="*/ 10468951 w 12182600"/>
              <a:gd name="connsiteY1530" fmla="*/ 1666574 h 1720655"/>
              <a:gd name="connsiteX1531" fmla="*/ 9648318 w 12182600"/>
              <a:gd name="connsiteY1531" fmla="*/ 1666574 h 1720655"/>
              <a:gd name="connsiteX1532" fmla="*/ 9753600 w 12182600"/>
              <a:gd name="connsiteY1532" fmla="*/ 1639534 h 1720655"/>
              <a:gd name="connsiteX1533" fmla="*/ 10189767 w 12182600"/>
              <a:gd name="connsiteY1533" fmla="*/ 1639534 h 1720655"/>
              <a:gd name="connsiteX1534" fmla="*/ 10072265 w 12182600"/>
              <a:gd name="connsiteY1534" fmla="*/ 1666574 h 1720655"/>
              <a:gd name="connsiteX1535" fmla="*/ 9239412 w 12182600"/>
              <a:gd name="connsiteY1535" fmla="*/ 1666574 h 1720655"/>
              <a:gd name="connsiteX1536" fmla="*/ 9332473 w 12182600"/>
              <a:gd name="connsiteY1536" fmla="*/ 1639534 h 1720655"/>
              <a:gd name="connsiteX1537" fmla="*/ 9745139 w 12182600"/>
              <a:gd name="connsiteY1537" fmla="*/ 1639534 h 1720655"/>
              <a:gd name="connsiteX1538" fmla="*/ 9639858 w 12182600"/>
              <a:gd name="connsiteY1538" fmla="*/ 1666574 h 1720655"/>
              <a:gd name="connsiteX1539" fmla="*/ 8807945 w 12182600"/>
              <a:gd name="connsiteY1539" fmla="*/ 1666574 h 1720655"/>
              <a:gd name="connsiteX1540" fmla="*/ 8888786 w 12182600"/>
              <a:gd name="connsiteY1540" fmla="*/ 1639534 h 1720655"/>
              <a:gd name="connsiteX1541" fmla="*/ 9324953 w 12182600"/>
              <a:gd name="connsiteY1541" fmla="*/ 1639534 h 1720655"/>
              <a:gd name="connsiteX1542" fmla="*/ 9231892 w 12182600"/>
              <a:gd name="connsiteY1542" fmla="*/ 1666574 h 1720655"/>
              <a:gd name="connsiteX1543" fmla="*/ 8411258 w 12182600"/>
              <a:gd name="connsiteY1543" fmla="*/ 1666574 h 1720655"/>
              <a:gd name="connsiteX1544" fmla="*/ 8479879 w 12182600"/>
              <a:gd name="connsiteY1544" fmla="*/ 1639534 h 1720655"/>
              <a:gd name="connsiteX1545" fmla="*/ 8880326 w 12182600"/>
              <a:gd name="connsiteY1545" fmla="*/ 1639534 h 1720655"/>
              <a:gd name="connsiteX1546" fmla="*/ 8800425 w 12182600"/>
              <a:gd name="connsiteY1546" fmla="*/ 1666574 h 1720655"/>
              <a:gd name="connsiteX1547" fmla="*/ 7979791 w 12182600"/>
              <a:gd name="connsiteY1547" fmla="*/ 1666574 h 1720655"/>
              <a:gd name="connsiteX1548" fmla="*/ 8036192 w 12182600"/>
              <a:gd name="connsiteY1548" fmla="*/ 1639534 h 1720655"/>
              <a:gd name="connsiteX1549" fmla="*/ 8472359 w 12182600"/>
              <a:gd name="connsiteY1549" fmla="*/ 1639534 h 1720655"/>
              <a:gd name="connsiteX1550" fmla="*/ 8403738 w 12182600"/>
              <a:gd name="connsiteY1550" fmla="*/ 1666574 h 1720655"/>
              <a:gd name="connsiteX1551" fmla="*/ 7560544 w 12182600"/>
              <a:gd name="connsiteY1551" fmla="*/ 1666574 h 1720655"/>
              <a:gd name="connsiteX1552" fmla="*/ 7603785 w 12182600"/>
              <a:gd name="connsiteY1552" fmla="*/ 1639534 h 1720655"/>
              <a:gd name="connsiteX1553" fmla="*/ 8027732 w 12182600"/>
              <a:gd name="connsiteY1553" fmla="*/ 1639534 h 1720655"/>
              <a:gd name="connsiteX1554" fmla="*/ 7973212 w 12182600"/>
              <a:gd name="connsiteY1554" fmla="*/ 1666574 h 1720655"/>
              <a:gd name="connsiteX1555" fmla="*/ 7128137 w 12182600"/>
              <a:gd name="connsiteY1555" fmla="*/ 1666574 h 1720655"/>
              <a:gd name="connsiteX1556" fmla="*/ 7159158 w 12182600"/>
              <a:gd name="connsiteY1556" fmla="*/ 1639534 h 1720655"/>
              <a:gd name="connsiteX1557" fmla="*/ 7595325 w 12182600"/>
              <a:gd name="connsiteY1557" fmla="*/ 1639534 h 1720655"/>
              <a:gd name="connsiteX1558" fmla="*/ 7552085 w 12182600"/>
              <a:gd name="connsiteY1558" fmla="*/ 1666574 h 1720655"/>
              <a:gd name="connsiteX1559" fmla="*/ 6731451 w 12182600"/>
              <a:gd name="connsiteY1559" fmla="*/ 1666574 h 1720655"/>
              <a:gd name="connsiteX1560" fmla="*/ 6750251 w 12182600"/>
              <a:gd name="connsiteY1560" fmla="*/ 1639534 h 1720655"/>
              <a:gd name="connsiteX1561" fmla="*/ 7150698 w 12182600"/>
              <a:gd name="connsiteY1561" fmla="*/ 1639534 h 1720655"/>
              <a:gd name="connsiteX1562" fmla="*/ 7120617 w 12182600"/>
              <a:gd name="connsiteY1562" fmla="*/ 1666574 h 1720655"/>
              <a:gd name="connsiteX1563" fmla="*/ 6299984 w 12182600"/>
              <a:gd name="connsiteY1563" fmla="*/ 1666574 h 1720655"/>
              <a:gd name="connsiteX1564" fmla="*/ 6306564 w 12182600"/>
              <a:gd name="connsiteY1564" fmla="*/ 1639534 h 1720655"/>
              <a:gd name="connsiteX1565" fmla="*/ 6742731 w 12182600"/>
              <a:gd name="connsiteY1565" fmla="*/ 1639534 h 1720655"/>
              <a:gd name="connsiteX1566" fmla="*/ 6723931 w 12182600"/>
              <a:gd name="connsiteY1566" fmla="*/ 1666574 h 1720655"/>
              <a:gd name="connsiteX1567" fmla="*/ 5459610 w 12182600"/>
              <a:gd name="connsiteY1567" fmla="*/ 1666574 h 1720655"/>
              <a:gd name="connsiteX1568" fmla="*/ 5441750 w 12182600"/>
              <a:gd name="connsiteY1568" fmla="*/ 1639534 h 1720655"/>
              <a:gd name="connsiteX1569" fmla="*/ 5877917 w 12182600"/>
              <a:gd name="connsiteY1569" fmla="*/ 1639534 h 1720655"/>
              <a:gd name="connsiteX1570" fmla="*/ 5883558 w 12182600"/>
              <a:gd name="connsiteY1570" fmla="*/ 1666574 h 1720655"/>
              <a:gd name="connsiteX1571" fmla="*/ 5062923 w 12182600"/>
              <a:gd name="connsiteY1571" fmla="*/ 1666574 h 1720655"/>
              <a:gd name="connsiteX1572" fmla="*/ 5032843 w 12182600"/>
              <a:gd name="connsiteY1572" fmla="*/ 1639534 h 1720655"/>
              <a:gd name="connsiteX1573" fmla="*/ 5433289 w 12182600"/>
              <a:gd name="connsiteY1573" fmla="*/ 1639534 h 1720655"/>
              <a:gd name="connsiteX1574" fmla="*/ 5452090 w 12182600"/>
              <a:gd name="connsiteY1574" fmla="*/ 1666574 h 1720655"/>
              <a:gd name="connsiteX1575" fmla="*/ 4631456 w 12182600"/>
              <a:gd name="connsiteY1575" fmla="*/ 1666574 h 1720655"/>
              <a:gd name="connsiteX1576" fmla="*/ 4589156 w 12182600"/>
              <a:gd name="connsiteY1576" fmla="*/ 1639534 h 1720655"/>
              <a:gd name="connsiteX1577" fmla="*/ 5025322 w 12182600"/>
              <a:gd name="connsiteY1577" fmla="*/ 1639534 h 1720655"/>
              <a:gd name="connsiteX1578" fmla="*/ 5055404 w 12182600"/>
              <a:gd name="connsiteY1578" fmla="*/ 1666574 h 1720655"/>
              <a:gd name="connsiteX1579" fmla="*/ 4211269 w 12182600"/>
              <a:gd name="connsiteY1579" fmla="*/ 1666574 h 1720655"/>
              <a:gd name="connsiteX1580" fmla="*/ 4156749 w 12182600"/>
              <a:gd name="connsiteY1580" fmla="*/ 1639534 h 1720655"/>
              <a:gd name="connsiteX1581" fmla="*/ 4580696 w 12182600"/>
              <a:gd name="connsiteY1581" fmla="*/ 1639534 h 1720655"/>
              <a:gd name="connsiteX1582" fmla="*/ 4623936 w 12182600"/>
              <a:gd name="connsiteY1582" fmla="*/ 1666574 h 1720655"/>
              <a:gd name="connsiteX1583" fmla="*/ 3779803 w 12182600"/>
              <a:gd name="connsiteY1583" fmla="*/ 1666574 h 1720655"/>
              <a:gd name="connsiteX1584" fmla="*/ 3712122 w 12182600"/>
              <a:gd name="connsiteY1584" fmla="*/ 1639534 h 1720655"/>
              <a:gd name="connsiteX1585" fmla="*/ 4148289 w 12182600"/>
              <a:gd name="connsiteY1585" fmla="*/ 1639534 h 1720655"/>
              <a:gd name="connsiteX1586" fmla="*/ 4203749 w 12182600"/>
              <a:gd name="connsiteY1586" fmla="*/ 1666574 h 1720655"/>
              <a:gd name="connsiteX1587" fmla="*/ 3383115 w 12182600"/>
              <a:gd name="connsiteY1587" fmla="*/ 1666574 h 1720655"/>
              <a:gd name="connsiteX1588" fmla="*/ 3304154 w 12182600"/>
              <a:gd name="connsiteY1588" fmla="*/ 1639534 h 1720655"/>
              <a:gd name="connsiteX1589" fmla="*/ 3704601 w 12182600"/>
              <a:gd name="connsiteY1589" fmla="*/ 1639534 h 1720655"/>
              <a:gd name="connsiteX1590" fmla="*/ 3772283 w 12182600"/>
              <a:gd name="connsiteY1590" fmla="*/ 1666574 h 1720655"/>
              <a:gd name="connsiteX1591" fmla="*/ 2951649 w 12182600"/>
              <a:gd name="connsiteY1591" fmla="*/ 1666574 h 1720655"/>
              <a:gd name="connsiteX1592" fmla="*/ 2859528 w 12182600"/>
              <a:gd name="connsiteY1592" fmla="*/ 1639534 h 1720655"/>
              <a:gd name="connsiteX1593" fmla="*/ 3295695 w 12182600"/>
              <a:gd name="connsiteY1593" fmla="*/ 1639534 h 1720655"/>
              <a:gd name="connsiteX1594" fmla="*/ 3375596 w 12182600"/>
              <a:gd name="connsiteY1594" fmla="*/ 1666574 h 1720655"/>
              <a:gd name="connsiteX1595" fmla="*/ 2543683 w 12182600"/>
              <a:gd name="connsiteY1595" fmla="*/ 1666574 h 1720655"/>
              <a:gd name="connsiteX1596" fmla="*/ 2439340 w 12182600"/>
              <a:gd name="connsiteY1596" fmla="*/ 1639534 h 1720655"/>
              <a:gd name="connsiteX1597" fmla="*/ 2852008 w 12182600"/>
              <a:gd name="connsiteY1597" fmla="*/ 1639534 h 1720655"/>
              <a:gd name="connsiteX1598" fmla="*/ 2944128 w 12182600"/>
              <a:gd name="connsiteY1598" fmla="*/ 1666574 h 1720655"/>
              <a:gd name="connsiteX1599" fmla="*/ 2111276 w 12182600"/>
              <a:gd name="connsiteY1599" fmla="*/ 1666574 h 1720655"/>
              <a:gd name="connsiteX1600" fmla="*/ 1994713 w 12182600"/>
              <a:gd name="connsiteY1600" fmla="*/ 1639534 h 1720655"/>
              <a:gd name="connsiteX1601" fmla="*/ 2430881 w 12182600"/>
              <a:gd name="connsiteY1601" fmla="*/ 1639534 h 1720655"/>
              <a:gd name="connsiteX1602" fmla="*/ 2535222 w 12182600"/>
              <a:gd name="connsiteY1602" fmla="*/ 1666574 h 1720655"/>
              <a:gd name="connsiteX1603" fmla="*/ 1715529 w 12182600"/>
              <a:gd name="connsiteY1603" fmla="*/ 1666574 h 1720655"/>
              <a:gd name="connsiteX1604" fmla="*/ 1586746 w 12182600"/>
              <a:gd name="connsiteY1604" fmla="*/ 1639534 h 1720655"/>
              <a:gd name="connsiteX1605" fmla="*/ 1987192 w 12182600"/>
              <a:gd name="connsiteY1605" fmla="*/ 1639534 h 1720655"/>
              <a:gd name="connsiteX1606" fmla="*/ 2104695 w 12182600"/>
              <a:gd name="connsiteY1606" fmla="*/ 1666574 h 1720655"/>
              <a:gd name="connsiteX1607" fmla="*/ 1283122 w 12182600"/>
              <a:gd name="connsiteY1607" fmla="*/ 1666574 h 1720655"/>
              <a:gd name="connsiteX1608" fmla="*/ 1142119 w 12182600"/>
              <a:gd name="connsiteY1608" fmla="*/ 1639534 h 1720655"/>
              <a:gd name="connsiteX1609" fmla="*/ 1578286 w 12182600"/>
              <a:gd name="connsiteY1609" fmla="*/ 1639534 h 1720655"/>
              <a:gd name="connsiteX1610" fmla="*/ 1707068 w 12182600"/>
              <a:gd name="connsiteY1610" fmla="*/ 1666574 h 1720655"/>
              <a:gd name="connsiteX1611" fmla="*/ 862934 w 12182600"/>
              <a:gd name="connsiteY1611" fmla="*/ 1666574 h 1720655"/>
              <a:gd name="connsiteX1612" fmla="*/ 709712 w 12182600"/>
              <a:gd name="connsiteY1612" fmla="*/ 1639534 h 1720655"/>
              <a:gd name="connsiteX1613" fmla="*/ 1134599 w 12182600"/>
              <a:gd name="connsiteY1613" fmla="*/ 1639534 h 1720655"/>
              <a:gd name="connsiteX1614" fmla="*/ 1275602 w 12182600"/>
              <a:gd name="connsiteY1614" fmla="*/ 1666574 h 1720655"/>
              <a:gd name="connsiteX1615" fmla="*/ 431467 w 12182600"/>
              <a:gd name="connsiteY1615" fmla="*/ 1666574 h 1720655"/>
              <a:gd name="connsiteX1616" fmla="*/ 265084 w 12182600"/>
              <a:gd name="connsiteY1616" fmla="*/ 1639534 h 1720655"/>
              <a:gd name="connsiteX1617" fmla="*/ 702192 w 12182600"/>
              <a:gd name="connsiteY1617" fmla="*/ 1639534 h 1720655"/>
              <a:gd name="connsiteX1618" fmla="*/ 855414 w 12182600"/>
              <a:gd name="connsiteY1618" fmla="*/ 1666574 h 1720655"/>
              <a:gd name="connsiteX1619" fmla="*/ 0 w 12182600"/>
              <a:gd name="connsiteY1619" fmla="*/ 1666574 h 1720655"/>
              <a:gd name="connsiteX1620" fmla="*/ 29815 w 12182600"/>
              <a:gd name="connsiteY1620" fmla="*/ 1666574 h 1720655"/>
              <a:gd name="connsiteX1621" fmla="*/ 24846 w 12182600"/>
              <a:gd name="connsiteY1621" fmla="*/ 1665755 h 1720655"/>
              <a:gd name="connsiteX1622" fmla="*/ 0 w 12182600"/>
              <a:gd name="connsiteY1622" fmla="*/ 1665755 h 1720655"/>
              <a:gd name="connsiteX1623" fmla="*/ 34781 w 12182600"/>
              <a:gd name="connsiteY1623" fmla="*/ 1667393 h 1720655"/>
              <a:gd name="connsiteX1624" fmla="*/ 36334 w 12182600"/>
              <a:gd name="connsiteY1624" fmla="*/ 1667393 h 1720655"/>
              <a:gd name="connsiteX1625" fmla="*/ 31021 w 12182600"/>
              <a:gd name="connsiteY1625" fmla="*/ 1666574 h 1720655"/>
              <a:gd name="connsiteX1626" fmla="*/ 29815 w 12182600"/>
              <a:gd name="connsiteY1626" fmla="*/ 1666574 h 1720655"/>
              <a:gd name="connsiteX1627" fmla="*/ 11754893 w 12182600"/>
              <a:gd name="connsiteY1627" fmla="*/ 1669032 h 1720655"/>
              <a:gd name="connsiteX1628" fmla="*/ 12134366 w 12182600"/>
              <a:gd name="connsiteY1628" fmla="*/ 1669032 h 1720655"/>
              <a:gd name="connsiteX1629" fmla="*/ 12144999 w 12182600"/>
              <a:gd name="connsiteY1629" fmla="*/ 1667393 h 1720655"/>
              <a:gd name="connsiteX1630" fmla="*/ 11765035 w 12182600"/>
              <a:gd name="connsiteY1630" fmla="*/ 1667393 h 1720655"/>
              <a:gd name="connsiteX1631" fmla="*/ 11190884 w 12182600"/>
              <a:gd name="connsiteY1631" fmla="*/ 1690337 h 1720655"/>
              <a:gd name="connsiteX1632" fmla="*/ 11324365 w 12182600"/>
              <a:gd name="connsiteY1632" fmla="*/ 1666574 h 1720655"/>
              <a:gd name="connsiteX1633" fmla="*/ 11329066 w 12182600"/>
              <a:gd name="connsiteY1633" fmla="*/ 1666574 h 1720655"/>
              <a:gd name="connsiteX1634" fmla="*/ 11483228 w 12182600"/>
              <a:gd name="connsiteY1634" fmla="*/ 1639534 h 1720655"/>
              <a:gd name="connsiteX1635" fmla="*/ 11919395 w 12182600"/>
              <a:gd name="connsiteY1635" fmla="*/ 1639534 h 1720655"/>
              <a:gd name="connsiteX1636" fmla="*/ 11753013 w 12182600"/>
              <a:gd name="connsiteY1636" fmla="*/ 1666574 h 1720655"/>
              <a:gd name="connsiteX1637" fmla="*/ 11748313 w 12182600"/>
              <a:gd name="connsiteY1637" fmla="*/ 1666574 h 1720655"/>
              <a:gd name="connsiteX1638" fmla="*/ 11603550 w 12182600"/>
              <a:gd name="connsiteY1638" fmla="*/ 1690337 h 1720655"/>
              <a:gd name="connsiteX1639" fmla="*/ 5896717 w 12182600"/>
              <a:gd name="connsiteY1639" fmla="*/ 1690337 h 1720655"/>
              <a:gd name="connsiteX1640" fmla="*/ 5892017 w 12182600"/>
              <a:gd name="connsiteY1640" fmla="*/ 1666574 h 1720655"/>
              <a:gd name="connsiteX1641" fmla="*/ 5891078 w 12182600"/>
              <a:gd name="connsiteY1641" fmla="*/ 1666574 h 1720655"/>
              <a:gd name="connsiteX1642" fmla="*/ 5885437 w 12182600"/>
              <a:gd name="connsiteY1642" fmla="*/ 1639534 h 1720655"/>
              <a:gd name="connsiteX1643" fmla="*/ 6298104 w 12182600"/>
              <a:gd name="connsiteY1643" fmla="*/ 1639534 h 1720655"/>
              <a:gd name="connsiteX1644" fmla="*/ 6291524 w 12182600"/>
              <a:gd name="connsiteY1644" fmla="*/ 1666574 h 1720655"/>
              <a:gd name="connsiteX1645" fmla="*/ 6292464 w 12182600"/>
              <a:gd name="connsiteY1645" fmla="*/ 1666574 h 1720655"/>
              <a:gd name="connsiteX1646" fmla="*/ 6286823 w 12182600"/>
              <a:gd name="connsiteY1646" fmla="*/ 1690337 h 1720655"/>
              <a:gd name="connsiteX1647" fmla="*/ 11049881 w 12182600"/>
              <a:gd name="connsiteY1647" fmla="*/ 1715739 h 1720655"/>
              <a:gd name="connsiteX1648" fmla="*/ 11188063 w 12182600"/>
              <a:gd name="connsiteY1648" fmla="*/ 1691156 h 1720655"/>
              <a:gd name="connsiteX1649" fmla="*/ 11600729 w 12182600"/>
              <a:gd name="connsiteY1649" fmla="*/ 1691156 h 1720655"/>
              <a:gd name="connsiteX1650" fmla="*/ 11451267 w 12182600"/>
              <a:gd name="connsiteY1650" fmla="*/ 1715739 h 1720655"/>
              <a:gd name="connsiteX1651" fmla="*/ 10653195 w 12182600"/>
              <a:gd name="connsiteY1651" fmla="*/ 1715739 h 1720655"/>
              <a:gd name="connsiteX1652" fmla="*/ 10780097 w 12182600"/>
              <a:gd name="connsiteY1652" fmla="*/ 1691156 h 1720655"/>
              <a:gd name="connsiteX1653" fmla="*/ 10782916 w 12182600"/>
              <a:gd name="connsiteY1653" fmla="*/ 1691156 h 1720655"/>
              <a:gd name="connsiteX1654" fmla="*/ 10906058 w 12182600"/>
              <a:gd name="connsiteY1654" fmla="*/ 1667393 h 1720655"/>
              <a:gd name="connsiteX1655" fmla="*/ 11317785 w 12182600"/>
              <a:gd name="connsiteY1655" fmla="*/ 1667393 h 1720655"/>
              <a:gd name="connsiteX1656" fmla="*/ 11184304 w 12182600"/>
              <a:gd name="connsiteY1656" fmla="*/ 1691156 h 1720655"/>
              <a:gd name="connsiteX1657" fmla="*/ 11181483 w 12182600"/>
              <a:gd name="connsiteY1657" fmla="*/ 1691156 h 1720655"/>
              <a:gd name="connsiteX1658" fmla="*/ 11043301 w 12182600"/>
              <a:gd name="connsiteY1658" fmla="*/ 1715739 h 1720655"/>
              <a:gd name="connsiteX1659" fmla="*/ 10243347 w 12182600"/>
              <a:gd name="connsiteY1659" fmla="*/ 1715739 h 1720655"/>
              <a:gd name="connsiteX1660" fmla="*/ 10358970 w 12182600"/>
              <a:gd name="connsiteY1660" fmla="*/ 1691156 h 1720655"/>
              <a:gd name="connsiteX1661" fmla="*/ 10360849 w 12182600"/>
              <a:gd name="connsiteY1661" fmla="*/ 1691156 h 1720655"/>
              <a:gd name="connsiteX1662" fmla="*/ 10473651 w 12182600"/>
              <a:gd name="connsiteY1662" fmla="*/ 1667393 h 1720655"/>
              <a:gd name="connsiteX1663" fmla="*/ 10897599 w 12182600"/>
              <a:gd name="connsiteY1663" fmla="*/ 1667393 h 1720655"/>
              <a:gd name="connsiteX1664" fmla="*/ 10773516 w 12182600"/>
              <a:gd name="connsiteY1664" fmla="*/ 1691156 h 1720655"/>
              <a:gd name="connsiteX1665" fmla="*/ 10771636 w 12182600"/>
              <a:gd name="connsiteY1665" fmla="*/ 1691156 h 1720655"/>
              <a:gd name="connsiteX1666" fmla="*/ 10644734 w 12182600"/>
              <a:gd name="connsiteY1666" fmla="*/ 1715739 h 1720655"/>
              <a:gd name="connsiteX1667" fmla="*/ 9868282 w 12182600"/>
              <a:gd name="connsiteY1667" fmla="*/ 1715739 h 1720655"/>
              <a:gd name="connsiteX1668" fmla="*/ 9973563 w 12182600"/>
              <a:gd name="connsiteY1668" fmla="*/ 1691156 h 1720655"/>
              <a:gd name="connsiteX1669" fmla="*/ 9975443 w 12182600"/>
              <a:gd name="connsiteY1669" fmla="*/ 1691156 h 1720655"/>
              <a:gd name="connsiteX1670" fmla="*/ 10077904 w 12182600"/>
              <a:gd name="connsiteY1670" fmla="*/ 1667393 h 1720655"/>
              <a:gd name="connsiteX1671" fmla="*/ 10466132 w 12182600"/>
              <a:gd name="connsiteY1671" fmla="*/ 1667393 h 1720655"/>
              <a:gd name="connsiteX1672" fmla="*/ 10354269 w 12182600"/>
              <a:gd name="connsiteY1672" fmla="*/ 1691156 h 1720655"/>
              <a:gd name="connsiteX1673" fmla="*/ 10351450 w 12182600"/>
              <a:gd name="connsiteY1673" fmla="*/ 1691156 h 1720655"/>
              <a:gd name="connsiteX1674" fmla="*/ 10235828 w 12182600"/>
              <a:gd name="connsiteY1674" fmla="*/ 1715739 h 1720655"/>
              <a:gd name="connsiteX1675" fmla="*/ 9459375 w 12182600"/>
              <a:gd name="connsiteY1675" fmla="*/ 1715739 h 1720655"/>
              <a:gd name="connsiteX1676" fmla="*/ 9553376 w 12182600"/>
              <a:gd name="connsiteY1676" fmla="*/ 1691156 h 1720655"/>
              <a:gd name="connsiteX1677" fmla="*/ 9554317 w 12182600"/>
              <a:gd name="connsiteY1677" fmla="*/ 1691156 h 1720655"/>
              <a:gd name="connsiteX1678" fmla="*/ 9645498 w 12182600"/>
              <a:gd name="connsiteY1678" fmla="*/ 1667393 h 1720655"/>
              <a:gd name="connsiteX1679" fmla="*/ 10069445 w 12182600"/>
              <a:gd name="connsiteY1679" fmla="*/ 1667393 h 1720655"/>
              <a:gd name="connsiteX1680" fmla="*/ 9966984 w 12182600"/>
              <a:gd name="connsiteY1680" fmla="*/ 1691156 h 1720655"/>
              <a:gd name="connsiteX1681" fmla="*/ 9966043 w 12182600"/>
              <a:gd name="connsiteY1681" fmla="*/ 1691156 h 1720655"/>
              <a:gd name="connsiteX1682" fmla="*/ 9860762 w 12182600"/>
              <a:gd name="connsiteY1682" fmla="*/ 1715739 h 1720655"/>
              <a:gd name="connsiteX1683" fmla="*/ 9072088 w 12182600"/>
              <a:gd name="connsiteY1683" fmla="*/ 1715739 h 1720655"/>
              <a:gd name="connsiteX1684" fmla="*/ 9155750 w 12182600"/>
              <a:gd name="connsiteY1684" fmla="*/ 1691156 h 1720655"/>
              <a:gd name="connsiteX1685" fmla="*/ 9157631 w 12182600"/>
              <a:gd name="connsiteY1685" fmla="*/ 1691156 h 1720655"/>
              <a:gd name="connsiteX1686" fmla="*/ 9238471 w 12182600"/>
              <a:gd name="connsiteY1686" fmla="*/ 1667393 h 1720655"/>
              <a:gd name="connsiteX1687" fmla="*/ 9638919 w 12182600"/>
              <a:gd name="connsiteY1687" fmla="*/ 1667393 h 1720655"/>
              <a:gd name="connsiteX1688" fmla="*/ 9547737 w 12182600"/>
              <a:gd name="connsiteY1688" fmla="*/ 1691156 h 1720655"/>
              <a:gd name="connsiteX1689" fmla="*/ 9545856 w 12182600"/>
              <a:gd name="connsiteY1689" fmla="*/ 1691156 h 1720655"/>
              <a:gd name="connsiteX1690" fmla="*/ 9451855 w 12182600"/>
              <a:gd name="connsiteY1690" fmla="*/ 1715739 h 1720655"/>
              <a:gd name="connsiteX1691" fmla="*/ 8663182 w 12182600"/>
              <a:gd name="connsiteY1691" fmla="*/ 1715739 h 1720655"/>
              <a:gd name="connsiteX1692" fmla="*/ 8735563 w 12182600"/>
              <a:gd name="connsiteY1692" fmla="*/ 1691156 h 1720655"/>
              <a:gd name="connsiteX1693" fmla="*/ 8736504 w 12182600"/>
              <a:gd name="connsiteY1693" fmla="*/ 1691156 h 1720655"/>
              <a:gd name="connsiteX1694" fmla="*/ 8806064 w 12182600"/>
              <a:gd name="connsiteY1694" fmla="*/ 1667393 h 1720655"/>
              <a:gd name="connsiteX1695" fmla="*/ 9230012 w 12182600"/>
              <a:gd name="connsiteY1695" fmla="*/ 1667393 h 1720655"/>
              <a:gd name="connsiteX1696" fmla="*/ 9149170 w 12182600"/>
              <a:gd name="connsiteY1696" fmla="*/ 1691156 h 1720655"/>
              <a:gd name="connsiteX1697" fmla="*/ 9148230 w 12182600"/>
              <a:gd name="connsiteY1697" fmla="*/ 1691156 h 1720655"/>
              <a:gd name="connsiteX1698" fmla="*/ 9065509 w 12182600"/>
              <a:gd name="connsiteY1698" fmla="*/ 1715739 h 1720655"/>
              <a:gd name="connsiteX1699" fmla="*/ 8288116 w 12182600"/>
              <a:gd name="connsiteY1699" fmla="*/ 1715739 h 1720655"/>
              <a:gd name="connsiteX1700" fmla="*/ 8349218 w 12182600"/>
              <a:gd name="connsiteY1700" fmla="*/ 1691156 h 1720655"/>
              <a:gd name="connsiteX1701" fmla="*/ 8351097 w 12182600"/>
              <a:gd name="connsiteY1701" fmla="*/ 1691156 h 1720655"/>
              <a:gd name="connsiteX1702" fmla="*/ 8410319 w 12182600"/>
              <a:gd name="connsiteY1702" fmla="*/ 1667393 h 1720655"/>
              <a:gd name="connsiteX1703" fmla="*/ 8798544 w 12182600"/>
              <a:gd name="connsiteY1703" fmla="*/ 1667393 h 1720655"/>
              <a:gd name="connsiteX1704" fmla="*/ 8729924 w 12182600"/>
              <a:gd name="connsiteY1704" fmla="*/ 1691156 h 1720655"/>
              <a:gd name="connsiteX1705" fmla="*/ 8728043 w 12182600"/>
              <a:gd name="connsiteY1705" fmla="*/ 1691156 h 1720655"/>
              <a:gd name="connsiteX1706" fmla="*/ 8656602 w 12182600"/>
              <a:gd name="connsiteY1706" fmla="*/ 1715739 h 1720655"/>
              <a:gd name="connsiteX1707" fmla="*/ 7879210 w 12182600"/>
              <a:gd name="connsiteY1707" fmla="*/ 1715739 h 1720655"/>
              <a:gd name="connsiteX1708" fmla="*/ 7929030 w 12182600"/>
              <a:gd name="connsiteY1708" fmla="*/ 1691156 h 1720655"/>
              <a:gd name="connsiteX1709" fmla="*/ 7929970 w 12182600"/>
              <a:gd name="connsiteY1709" fmla="*/ 1691156 h 1720655"/>
              <a:gd name="connsiteX1710" fmla="*/ 7978851 w 12182600"/>
              <a:gd name="connsiteY1710" fmla="*/ 1667393 h 1720655"/>
              <a:gd name="connsiteX1711" fmla="*/ 8402799 w 12182600"/>
              <a:gd name="connsiteY1711" fmla="*/ 1667393 h 1720655"/>
              <a:gd name="connsiteX1712" fmla="*/ 8342637 w 12182600"/>
              <a:gd name="connsiteY1712" fmla="*/ 1691156 h 1720655"/>
              <a:gd name="connsiteX1713" fmla="*/ 8341698 w 12182600"/>
              <a:gd name="connsiteY1713" fmla="*/ 1691156 h 1720655"/>
              <a:gd name="connsiteX1714" fmla="*/ 8280596 w 12182600"/>
              <a:gd name="connsiteY1714" fmla="*/ 1715739 h 1720655"/>
              <a:gd name="connsiteX1715" fmla="*/ 7480643 w 12182600"/>
              <a:gd name="connsiteY1715" fmla="*/ 1715739 h 1720655"/>
              <a:gd name="connsiteX1716" fmla="*/ 7520124 w 12182600"/>
              <a:gd name="connsiteY1716" fmla="*/ 1691156 h 1720655"/>
              <a:gd name="connsiteX1717" fmla="*/ 7522004 w 12182600"/>
              <a:gd name="connsiteY1717" fmla="*/ 1691156 h 1720655"/>
              <a:gd name="connsiteX1718" fmla="*/ 7559605 w 12182600"/>
              <a:gd name="connsiteY1718" fmla="*/ 1667393 h 1720655"/>
              <a:gd name="connsiteX1719" fmla="*/ 7971331 w 12182600"/>
              <a:gd name="connsiteY1719" fmla="*/ 1667393 h 1720655"/>
              <a:gd name="connsiteX1720" fmla="*/ 7923390 w 12182600"/>
              <a:gd name="connsiteY1720" fmla="*/ 1691156 h 1720655"/>
              <a:gd name="connsiteX1721" fmla="*/ 7921511 w 12182600"/>
              <a:gd name="connsiteY1721" fmla="*/ 1691156 h 1720655"/>
              <a:gd name="connsiteX1722" fmla="*/ 7871690 w 12182600"/>
              <a:gd name="connsiteY1722" fmla="*/ 1715739 h 1720655"/>
              <a:gd name="connsiteX1723" fmla="*/ 7072676 w 12182600"/>
              <a:gd name="connsiteY1723" fmla="*/ 1715739 h 1720655"/>
              <a:gd name="connsiteX1724" fmla="*/ 7099937 w 12182600"/>
              <a:gd name="connsiteY1724" fmla="*/ 1691156 h 1720655"/>
              <a:gd name="connsiteX1725" fmla="*/ 7127198 w 12182600"/>
              <a:gd name="connsiteY1725" fmla="*/ 1667393 h 1720655"/>
              <a:gd name="connsiteX1726" fmla="*/ 7551144 w 12182600"/>
              <a:gd name="connsiteY1726" fmla="*/ 1667393 h 1720655"/>
              <a:gd name="connsiteX1727" fmla="*/ 7512603 w 12182600"/>
              <a:gd name="connsiteY1727" fmla="*/ 1691156 h 1720655"/>
              <a:gd name="connsiteX1728" fmla="*/ 7474062 w 12182600"/>
              <a:gd name="connsiteY1728" fmla="*/ 1715739 h 1720655"/>
              <a:gd name="connsiteX1729" fmla="*/ 6696670 w 12182600"/>
              <a:gd name="connsiteY1729" fmla="*/ 1715739 h 1720655"/>
              <a:gd name="connsiteX1730" fmla="*/ 6713591 w 12182600"/>
              <a:gd name="connsiteY1730" fmla="*/ 1691156 h 1720655"/>
              <a:gd name="connsiteX1731" fmla="*/ 6714530 w 12182600"/>
              <a:gd name="connsiteY1731" fmla="*/ 1691156 h 1720655"/>
              <a:gd name="connsiteX1732" fmla="*/ 6731451 w 12182600"/>
              <a:gd name="connsiteY1732" fmla="*/ 1667393 h 1720655"/>
              <a:gd name="connsiteX1733" fmla="*/ 7119678 w 12182600"/>
              <a:gd name="connsiteY1733" fmla="*/ 1667393 h 1720655"/>
              <a:gd name="connsiteX1734" fmla="*/ 7093356 w 12182600"/>
              <a:gd name="connsiteY1734" fmla="*/ 1691156 h 1720655"/>
              <a:gd name="connsiteX1735" fmla="*/ 7092417 w 12182600"/>
              <a:gd name="connsiteY1735" fmla="*/ 1691156 h 1720655"/>
              <a:gd name="connsiteX1736" fmla="*/ 7065156 w 12182600"/>
              <a:gd name="connsiteY1736" fmla="*/ 1715739 h 1720655"/>
              <a:gd name="connsiteX1737" fmla="*/ 6287764 w 12182600"/>
              <a:gd name="connsiteY1737" fmla="*/ 1715739 h 1720655"/>
              <a:gd name="connsiteX1738" fmla="*/ 6293403 w 12182600"/>
              <a:gd name="connsiteY1738" fmla="*/ 1691156 h 1720655"/>
              <a:gd name="connsiteX1739" fmla="*/ 6299044 w 12182600"/>
              <a:gd name="connsiteY1739" fmla="*/ 1667393 h 1720655"/>
              <a:gd name="connsiteX1740" fmla="*/ 6722990 w 12182600"/>
              <a:gd name="connsiteY1740" fmla="*/ 1667393 h 1720655"/>
              <a:gd name="connsiteX1741" fmla="*/ 6706071 w 12182600"/>
              <a:gd name="connsiteY1741" fmla="*/ 1691156 h 1720655"/>
              <a:gd name="connsiteX1742" fmla="*/ 6689150 w 12182600"/>
              <a:gd name="connsiteY1742" fmla="*/ 1715739 h 1720655"/>
              <a:gd name="connsiteX1743" fmla="*/ 5901418 w 12182600"/>
              <a:gd name="connsiteY1743" fmla="*/ 1715739 h 1720655"/>
              <a:gd name="connsiteX1744" fmla="*/ 5896717 w 12182600"/>
              <a:gd name="connsiteY1744" fmla="*/ 1691156 h 1720655"/>
              <a:gd name="connsiteX1745" fmla="*/ 6286823 w 12182600"/>
              <a:gd name="connsiteY1745" fmla="*/ 1691156 h 1720655"/>
              <a:gd name="connsiteX1746" fmla="*/ 6281184 w 12182600"/>
              <a:gd name="connsiteY1746" fmla="*/ 1715739 h 1720655"/>
              <a:gd name="connsiteX1747" fmla="*/ 5492510 w 12182600"/>
              <a:gd name="connsiteY1747" fmla="*/ 1715739 h 1720655"/>
              <a:gd name="connsiteX1748" fmla="*/ 5476529 w 12182600"/>
              <a:gd name="connsiteY1748" fmla="*/ 1691156 h 1720655"/>
              <a:gd name="connsiteX1749" fmla="*/ 5475590 w 12182600"/>
              <a:gd name="connsiteY1749" fmla="*/ 1691156 h 1720655"/>
              <a:gd name="connsiteX1750" fmla="*/ 5459610 w 12182600"/>
              <a:gd name="connsiteY1750" fmla="*/ 1667393 h 1720655"/>
              <a:gd name="connsiteX1751" fmla="*/ 5883558 w 12182600"/>
              <a:gd name="connsiteY1751" fmla="*/ 1667393 h 1720655"/>
              <a:gd name="connsiteX1752" fmla="*/ 5888257 w 12182600"/>
              <a:gd name="connsiteY1752" fmla="*/ 1691156 h 1720655"/>
              <a:gd name="connsiteX1753" fmla="*/ 5889197 w 12182600"/>
              <a:gd name="connsiteY1753" fmla="*/ 1691156 h 1720655"/>
              <a:gd name="connsiteX1754" fmla="*/ 5893897 w 12182600"/>
              <a:gd name="connsiteY1754" fmla="*/ 1715739 h 1720655"/>
              <a:gd name="connsiteX1755" fmla="*/ 5116504 w 12182600"/>
              <a:gd name="connsiteY1755" fmla="*/ 1715739 h 1720655"/>
              <a:gd name="connsiteX1756" fmla="*/ 5089244 w 12182600"/>
              <a:gd name="connsiteY1756" fmla="*/ 1691156 h 1720655"/>
              <a:gd name="connsiteX1757" fmla="*/ 5090183 w 12182600"/>
              <a:gd name="connsiteY1757" fmla="*/ 1691156 h 1720655"/>
              <a:gd name="connsiteX1758" fmla="*/ 5063864 w 12182600"/>
              <a:gd name="connsiteY1758" fmla="*/ 1667393 h 1720655"/>
              <a:gd name="connsiteX1759" fmla="*/ 5452090 w 12182600"/>
              <a:gd name="connsiteY1759" fmla="*/ 1667393 h 1720655"/>
              <a:gd name="connsiteX1760" fmla="*/ 5469011 w 12182600"/>
              <a:gd name="connsiteY1760" fmla="*/ 1691156 h 1720655"/>
              <a:gd name="connsiteX1761" fmla="*/ 5468070 w 12182600"/>
              <a:gd name="connsiteY1761" fmla="*/ 1691156 h 1720655"/>
              <a:gd name="connsiteX1762" fmla="*/ 5484990 w 12182600"/>
              <a:gd name="connsiteY1762" fmla="*/ 1715739 h 1720655"/>
              <a:gd name="connsiteX1763" fmla="*/ 4707597 w 12182600"/>
              <a:gd name="connsiteY1763" fmla="*/ 1715739 h 1720655"/>
              <a:gd name="connsiteX1764" fmla="*/ 4669057 w 12182600"/>
              <a:gd name="connsiteY1764" fmla="*/ 1691156 h 1720655"/>
              <a:gd name="connsiteX1765" fmla="*/ 4632396 w 12182600"/>
              <a:gd name="connsiteY1765" fmla="*/ 1667393 h 1720655"/>
              <a:gd name="connsiteX1766" fmla="*/ 5056345 w 12182600"/>
              <a:gd name="connsiteY1766" fmla="*/ 1667393 h 1720655"/>
              <a:gd name="connsiteX1767" fmla="*/ 5081723 w 12182600"/>
              <a:gd name="connsiteY1767" fmla="*/ 1691156 h 1720655"/>
              <a:gd name="connsiteX1768" fmla="*/ 5108984 w 12182600"/>
              <a:gd name="connsiteY1768" fmla="*/ 1715739 h 1720655"/>
              <a:gd name="connsiteX1769" fmla="*/ 4309971 w 12182600"/>
              <a:gd name="connsiteY1769" fmla="*/ 1715739 h 1720655"/>
              <a:gd name="connsiteX1770" fmla="*/ 4260150 w 12182600"/>
              <a:gd name="connsiteY1770" fmla="*/ 1691156 h 1720655"/>
              <a:gd name="connsiteX1771" fmla="*/ 4261090 w 12182600"/>
              <a:gd name="connsiteY1771" fmla="*/ 1691156 h 1720655"/>
              <a:gd name="connsiteX1772" fmla="*/ 4213150 w 12182600"/>
              <a:gd name="connsiteY1772" fmla="*/ 1667393 h 1720655"/>
              <a:gd name="connsiteX1773" fmla="*/ 4624876 w 12182600"/>
              <a:gd name="connsiteY1773" fmla="*/ 1667393 h 1720655"/>
              <a:gd name="connsiteX1774" fmla="*/ 4662477 w 12182600"/>
              <a:gd name="connsiteY1774" fmla="*/ 1691156 h 1720655"/>
              <a:gd name="connsiteX1775" fmla="*/ 4661536 w 12182600"/>
              <a:gd name="connsiteY1775" fmla="*/ 1691156 h 1720655"/>
              <a:gd name="connsiteX1776" fmla="*/ 4700077 w 12182600"/>
              <a:gd name="connsiteY1776" fmla="*/ 1715739 h 1720655"/>
              <a:gd name="connsiteX1777" fmla="*/ 3901065 w 12182600"/>
              <a:gd name="connsiteY1777" fmla="*/ 1715739 h 1720655"/>
              <a:gd name="connsiteX1778" fmla="*/ 3839964 w 12182600"/>
              <a:gd name="connsiteY1778" fmla="*/ 1691156 h 1720655"/>
              <a:gd name="connsiteX1779" fmla="*/ 3839023 w 12182600"/>
              <a:gd name="connsiteY1779" fmla="*/ 1691156 h 1720655"/>
              <a:gd name="connsiteX1780" fmla="*/ 3780743 w 12182600"/>
              <a:gd name="connsiteY1780" fmla="*/ 1667393 h 1720655"/>
              <a:gd name="connsiteX1781" fmla="*/ 4204690 w 12182600"/>
              <a:gd name="connsiteY1781" fmla="*/ 1667393 h 1720655"/>
              <a:gd name="connsiteX1782" fmla="*/ 4251690 w 12182600"/>
              <a:gd name="connsiteY1782" fmla="*/ 1691156 h 1720655"/>
              <a:gd name="connsiteX1783" fmla="*/ 4252630 w 12182600"/>
              <a:gd name="connsiteY1783" fmla="*/ 1691156 h 1720655"/>
              <a:gd name="connsiteX1784" fmla="*/ 4302451 w 12182600"/>
              <a:gd name="connsiteY1784" fmla="*/ 1715739 h 1720655"/>
              <a:gd name="connsiteX1785" fmla="*/ 3525998 w 12182600"/>
              <a:gd name="connsiteY1785" fmla="*/ 1715739 h 1720655"/>
              <a:gd name="connsiteX1786" fmla="*/ 3454557 w 12182600"/>
              <a:gd name="connsiteY1786" fmla="*/ 1691156 h 1720655"/>
              <a:gd name="connsiteX1787" fmla="*/ 3453618 w 12182600"/>
              <a:gd name="connsiteY1787" fmla="*/ 1691156 h 1720655"/>
              <a:gd name="connsiteX1788" fmla="*/ 3384996 w 12182600"/>
              <a:gd name="connsiteY1788" fmla="*/ 1667393 h 1720655"/>
              <a:gd name="connsiteX1789" fmla="*/ 3773223 w 12182600"/>
              <a:gd name="connsiteY1789" fmla="*/ 1667393 h 1720655"/>
              <a:gd name="connsiteX1790" fmla="*/ 3832444 w 12182600"/>
              <a:gd name="connsiteY1790" fmla="*/ 1691156 h 1720655"/>
              <a:gd name="connsiteX1791" fmla="*/ 3833383 w 12182600"/>
              <a:gd name="connsiteY1791" fmla="*/ 1691156 h 1720655"/>
              <a:gd name="connsiteX1792" fmla="*/ 3894484 w 12182600"/>
              <a:gd name="connsiteY1792" fmla="*/ 1715739 h 1720655"/>
              <a:gd name="connsiteX1793" fmla="*/ 3117092 w 12182600"/>
              <a:gd name="connsiteY1793" fmla="*/ 1715739 h 1720655"/>
              <a:gd name="connsiteX1794" fmla="*/ 3034370 w 12182600"/>
              <a:gd name="connsiteY1794" fmla="*/ 1691156 h 1720655"/>
              <a:gd name="connsiteX1795" fmla="*/ 3032491 w 12182600"/>
              <a:gd name="connsiteY1795" fmla="*/ 1691156 h 1720655"/>
              <a:gd name="connsiteX1796" fmla="*/ 2952589 w 12182600"/>
              <a:gd name="connsiteY1796" fmla="*/ 1667393 h 1720655"/>
              <a:gd name="connsiteX1797" fmla="*/ 3376536 w 12182600"/>
              <a:gd name="connsiteY1797" fmla="*/ 1667393 h 1720655"/>
              <a:gd name="connsiteX1798" fmla="*/ 3445157 w 12182600"/>
              <a:gd name="connsiteY1798" fmla="*/ 1691156 h 1720655"/>
              <a:gd name="connsiteX1799" fmla="*/ 3447037 w 12182600"/>
              <a:gd name="connsiteY1799" fmla="*/ 1691156 h 1720655"/>
              <a:gd name="connsiteX1800" fmla="*/ 3518478 w 12182600"/>
              <a:gd name="connsiteY1800" fmla="*/ 1715739 h 1720655"/>
              <a:gd name="connsiteX1801" fmla="*/ 2729805 w 12182600"/>
              <a:gd name="connsiteY1801" fmla="*/ 1715739 h 1720655"/>
              <a:gd name="connsiteX1802" fmla="*/ 2636744 w 12182600"/>
              <a:gd name="connsiteY1802" fmla="*/ 1691156 h 1720655"/>
              <a:gd name="connsiteX1803" fmla="*/ 2634863 w 12182600"/>
              <a:gd name="connsiteY1803" fmla="*/ 1691156 h 1720655"/>
              <a:gd name="connsiteX1804" fmla="*/ 2544622 w 12182600"/>
              <a:gd name="connsiteY1804" fmla="*/ 1667393 h 1720655"/>
              <a:gd name="connsiteX1805" fmla="*/ 2945069 w 12182600"/>
              <a:gd name="connsiteY1805" fmla="*/ 1667393 h 1720655"/>
              <a:gd name="connsiteX1806" fmla="*/ 3024969 w 12182600"/>
              <a:gd name="connsiteY1806" fmla="*/ 1691156 h 1720655"/>
              <a:gd name="connsiteX1807" fmla="*/ 3026850 w 12182600"/>
              <a:gd name="connsiteY1807" fmla="*/ 1691156 h 1720655"/>
              <a:gd name="connsiteX1808" fmla="*/ 3109571 w 12182600"/>
              <a:gd name="connsiteY1808" fmla="*/ 1715739 h 1720655"/>
              <a:gd name="connsiteX1809" fmla="*/ 2321839 w 12182600"/>
              <a:gd name="connsiteY1809" fmla="*/ 1715739 h 1720655"/>
              <a:gd name="connsiteX1810" fmla="*/ 2217497 w 12182600"/>
              <a:gd name="connsiteY1810" fmla="*/ 1691156 h 1720655"/>
              <a:gd name="connsiteX1811" fmla="*/ 2214677 w 12182600"/>
              <a:gd name="connsiteY1811" fmla="*/ 1691156 h 1720655"/>
              <a:gd name="connsiteX1812" fmla="*/ 2113155 w 12182600"/>
              <a:gd name="connsiteY1812" fmla="*/ 1667393 h 1720655"/>
              <a:gd name="connsiteX1813" fmla="*/ 2537102 w 12182600"/>
              <a:gd name="connsiteY1813" fmla="*/ 1667393 h 1720655"/>
              <a:gd name="connsiteX1814" fmla="*/ 2627343 w 12182600"/>
              <a:gd name="connsiteY1814" fmla="*/ 1691156 h 1720655"/>
              <a:gd name="connsiteX1815" fmla="*/ 2630163 w 12182600"/>
              <a:gd name="connsiteY1815" fmla="*/ 1691156 h 1720655"/>
              <a:gd name="connsiteX1816" fmla="*/ 2723225 w 12182600"/>
              <a:gd name="connsiteY1816" fmla="*/ 1715739 h 1720655"/>
              <a:gd name="connsiteX1817" fmla="*/ 1945833 w 12182600"/>
              <a:gd name="connsiteY1817" fmla="*/ 1715739 h 1720655"/>
              <a:gd name="connsiteX1818" fmla="*/ 1831150 w 12182600"/>
              <a:gd name="connsiteY1818" fmla="*/ 1691156 h 1720655"/>
              <a:gd name="connsiteX1819" fmla="*/ 1829271 w 12182600"/>
              <a:gd name="connsiteY1819" fmla="*/ 1691156 h 1720655"/>
              <a:gd name="connsiteX1820" fmla="*/ 1717408 w 12182600"/>
              <a:gd name="connsiteY1820" fmla="*/ 1667393 h 1720655"/>
              <a:gd name="connsiteX1821" fmla="*/ 2105635 w 12182600"/>
              <a:gd name="connsiteY1821" fmla="*/ 1667393 h 1720655"/>
              <a:gd name="connsiteX1822" fmla="*/ 2208097 w 12182600"/>
              <a:gd name="connsiteY1822" fmla="*/ 1691156 h 1720655"/>
              <a:gd name="connsiteX1823" fmla="*/ 2209976 w 12182600"/>
              <a:gd name="connsiteY1823" fmla="*/ 1691156 h 1720655"/>
              <a:gd name="connsiteX1824" fmla="*/ 2314318 w 12182600"/>
              <a:gd name="connsiteY1824" fmla="*/ 1715739 h 1720655"/>
              <a:gd name="connsiteX1825" fmla="*/ 1536925 w 12182600"/>
              <a:gd name="connsiteY1825" fmla="*/ 1715739 h 1720655"/>
              <a:gd name="connsiteX1826" fmla="*/ 1410023 w 12182600"/>
              <a:gd name="connsiteY1826" fmla="*/ 1691156 h 1720655"/>
              <a:gd name="connsiteX1827" fmla="*/ 1408144 w 12182600"/>
              <a:gd name="connsiteY1827" fmla="*/ 1691156 h 1720655"/>
              <a:gd name="connsiteX1828" fmla="*/ 1285941 w 12182600"/>
              <a:gd name="connsiteY1828" fmla="*/ 1667393 h 1720655"/>
              <a:gd name="connsiteX1829" fmla="*/ 1709888 w 12182600"/>
              <a:gd name="connsiteY1829" fmla="*/ 1667393 h 1720655"/>
              <a:gd name="connsiteX1830" fmla="*/ 1820811 w 12182600"/>
              <a:gd name="connsiteY1830" fmla="*/ 1691156 h 1720655"/>
              <a:gd name="connsiteX1831" fmla="*/ 1822690 w 12182600"/>
              <a:gd name="connsiteY1831" fmla="*/ 1691156 h 1720655"/>
              <a:gd name="connsiteX1832" fmla="*/ 1938312 w 12182600"/>
              <a:gd name="connsiteY1832" fmla="*/ 1715739 h 1720655"/>
              <a:gd name="connsiteX1833" fmla="*/ 1139299 w 12182600"/>
              <a:gd name="connsiteY1833" fmla="*/ 1715739 h 1720655"/>
              <a:gd name="connsiteX1834" fmla="*/ 1001117 w 12182600"/>
              <a:gd name="connsiteY1834" fmla="*/ 1691156 h 1720655"/>
              <a:gd name="connsiteX1835" fmla="*/ 999236 w 12182600"/>
              <a:gd name="connsiteY1835" fmla="*/ 1691156 h 1720655"/>
              <a:gd name="connsiteX1836" fmla="*/ 865755 w 12182600"/>
              <a:gd name="connsiteY1836" fmla="*/ 1667393 h 1720655"/>
              <a:gd name="connsiteX1837" fmla="*/ 1278421 w 12182600"/>
              <a:gd name="connsiteY1837" fmla="*/ 1667393 h 1720655"/>
              <a:gd name="connsiteX1838" fmla="*/ 1400624 w 12182600"/>
              <a:gd name="connsiteY1838" fmla="*/ 1691156 h 1720655"/>
              <a:gd name="connsiteX1839" fmla="*/ 1402503 w 12182600"/>
              <a:gd name="connsiteY1839" fmla="*/ 1691156 h 1720655"/>
              <a:gd name="connsiteX1840" fmla="*/ 1529405 w 12182600"/>
              <a:gd name="connsiteY1840" fmla="*/ 1715739 h 1720655"/>
              <a:gd name="connsiteX1841" fmla="*/ 730393 w 12182600"/>
              <a:gd name="connsiteY1841" fmla="*/ 1715739 h 1720655"/>
              <a:gd name="connsiteX1842" fmla="*/ 581870 w 12182600"/>
              <a:gd name="connsiteY1842" fmla="*/ 1691156 h 1720655"/>
              <a:gd name="connsiteX1843" fmla="*/ 578109 w 12182600"/>
              <a:gd name="connsiteY1843" fmla="*/ 1691156 h 1720655"/>
              <a:gd name="connsiteX1844" fmla="*/ 434287 w 12182600"/>
              <a:gd name="connsiteY1844" fmla="*/ 1667393 h 1720655"/>
              <a:gd name="connsiteX1845" fmla="*/ 858235 w 12182600"/>
              <a:gd name="connsiteY1845" fmla="*/ 1667393 h 1720655"/>
              <a:gd name="connsiteX1846" fmla="*/ 990776 w 12182600"/>
              <a:gd name="connsiteY1846" fmla="*/ 1691156 h 1720655"/>
              <a:gd name="connsiteX1847" fmla="*/ 994536 w 12182600"/>
              <a:gd name="connsiteY1847" fmla="*/ 1691156 h 1720655"/>
              <a:gd name="connsiteX1848" fmla="*/ 1131779 w 12182600"/>
              <a:gd name="connsiteY1848" fmla="*/ 1715739 h 1720655"/>
              <a:gd name="connsiteX1849" fmla="*/ 354387 w 12182600"/>
              <a:gd name="connsiteY1849" fmla="*/ 1720655 h 1720655"/>
              <a:gd name="connsiteX1850" fmla="*/ 361907 w 12182600"/>
              <a:gd name="connsiteY1850" fmla="*/ 1720655 h 1720655"/>
              <a:gd name="connsiteX1851" fmla="*/ 357206 w 12182600"/>
              <a:gd name="connsiteY1851" fmla="*/ 1719835 h 1720655"/>
              <a:gd name="connsiteX1852" fmla="*/ 725692 w 12182600"/>
              <a:gd name="connsiteY1852" fmla="*/ 1719835 h 1720655"/>
              <a:gd name="connsiteX1853" fmla="*/ 730393 w 12182600"/>
              <a:gd name="connsiteY1853" fmla="*/ 1720655 h 1720655"/>
              <a:gd name="connsiteX1854" fmla="*/ 737913 w 12182600"/>
              <a:gd name="connsiteY1854" fmla="*/ 1720655 h 1720655"/>
              <a:gd name="connsiteX1855" fmla="*/ 733212 w 12182600"/>
              <a:gd name="connsiteY1855" fmla="*/ 1719835 h 1720655"/>
              <a:gd name="connsiteX1856" fmla="*/ 1131779 w 12182600"/>
              <a:gd name="connsiteY1856" fmla="*/ 1719835 h 1720655"/>
              <a:gd name="connsiteX1857" fmla="*/ 1136479 w 12182600"/>
              <a:gd name="connsiteY1857" fmla="*/ 1720655 h 1720655"/>
              <a:gd name="connsiteX1858" fmla="*/ 1144000 w 12182600"/>
              <a:gd name="connsiteY1858" fmla="*/ 1720655 h 1720655"/>
              <a:gd name="connsiteX1859" fmla="*/ 1139299 w 12182600"/>
              <a:gd name="connsiteY1859" fmla="*/ 1719835 h 1720655"/>
              <a:gd name="connsiteX1860" fmla="*/ 1529405 w 12182600"/>
              <a:gd name="connsiteY1860" fmla="*/ 1719835 h 1720655"/>
              <a:gd name="connsiteX1861" fmla="*/ 1533165 w 12182600"/>
              <a:gd name="connsiteY1861" fmla="*/ 1720655 h 1720655"/>
              <a:gd name="connsiteX1862" fmla="*/ 1540685 w 12182600"/>
              <a:gd name="connsiteY1862" fmla="*/ 1720655 h 1720655"/>
              <a:gd name="connsiteX1863" fmla="*/ 1536925 w 12182600"/>
              <a:gd name="connsiteY1863" fmla="*/ 1719835 h 1720655"/>
              <a:gd name="connsiteX1864" fmla="*/ 1938312 w 12182600"/>
              <a:gd name="connsiteY1864" fmla="*/ 1719835 h 1720655"/>
              <a:gd name="connsiteX1865" fmla="*/ 1942073 w 12182600"/>
              <a:gd name="connsiteY1865" fmla="*/ 1720655 h 1720655"/>
              <a:gd name="connsiteX1866" fmla="*/ 1949592 w 12182600"/>
              <a:gd name="connsiteY1866" fmla="*/ 1720655 h 1720655"/>
              <a:gd name="connsiteX1867" fmla="*/ 1945833 w 12182600"/>
              <a:gd name="connsiteY1867" fmla="*/ 1719835 h 1720655"/>
              <a:gd name="connsiteX1868" fmla="*/ 2314318 w 12182600"/>
              <a:gd name="connsiteY1868" fmla="*/ 1719835 h 1720655"/>
              <a:gd name="connsiteX1869" fmla="*/ 2317139 w 12182600"/>
              <a:gd name="connsiteY1869" fmla="*/ 1720655 h 1720655"/>
              <a:gd name="connsiteX1870" fmla="*/ 2324659 w 12182600"/>
              <a:gd name="connsiteY1870" fmla="*/ 1720655 h 1720655"/>
              <a:gd name="connsiteX1871" fmla="*/ 2321839 w 12182600"/>
              <a:gd name="connsiteY1871" fmla="*/ 1719835 h 1720655"/>
              <a:gd name="connsiteX1872" fmla="*/ 2723225 w 12182600"/>
              <a:gd name="connsiteY1872" fmla="*/ 1719835 h 1720655"/>
              <a:gd name="connsiteX1873" fmla="*/ 2726045 w 12182600"/>
              <a:gd name="connsiteY1873" fmla="*/ 1720655 h 1720655"/>
              <a:gd name="connsiteX1874" fmla="*/ 2733565 w 12182600"/>
              <a:gd name="connsiteY1874" fmla="*/ 1720655 h 1720655"/>
              <a:gd name="connsiteX1875" fmla="*/ 2730746 w 12182600"/>
              <a:gd name="connsiteY1875" fmla="*/ 1719835 h 1720655"/>
              <a:gd name="connsiteX1876" fmla="*/ 3109571 w 12182600"/>
              <a:gd name="connsiteY1876" fmla="*/ 1719835 h 1720655"/>
              <a:gd name="connsiteX1877" fmla="*/ 3112391 w 12182600"/>
              <a:gd name="connsiteY1877" fmla="*/ 1720655 h 1720655"/>
              <a:gd name="connsiteX1878" fmla="*/ 3119911 w 12182600"/>
              <a:gd name="connsiteY1878" fmla="*/ 1720655 h 1720655"/>
              <a:gd name="connsiteX1879" fmla="*/ 3117092 w 12182600"/>
              <a:gd name="connsiteY1879" fmla="*/ 1719835 h 1720655"/>
              <a:gd name="connsiteX1880" fmla="*/ 3518478 w 12182600"/>
              <a:gd name="connsiteY1880" fmla="*/ 1719835 h 1720655"/>
              <a:gd name="connsiteX1881" fmla="*/ 3520358 w 12182600"/>
              <a:gd name="connsiteY1881" fmla="*/ 1720655 h 1720655"/>
              <a:gd name="connsiteX1882" fmla="*/ 3527879 w 12182600"/>
              <a:gd name="connsiteY1882" fmla="*/ 1720655 h 1720655"/>
              <a:gd name="connsiteX1883" fmla="*/ 3525998 w 12182600"/>
              <a:gd name="connsiteY1883" fmla="*/ 1719835 h 1720655"/>
              <a:gd name="connsiteX1884" fmla="*/ 3894484 w 12182600"/>
              <a:gd name="connsiteY1884" fmla="*/ 1719835 h 1720655"/>
              <a:gd name="connsiteX1885" fmla="*/ 3896364 w 12182600"/>
              <a:gd name="connsiteY1885" fmla="*/ 1720655 h 1720655"/>
              <a:gd name="connsiteX1886" fmla="*/ 3903885 w 12182600"/>
              <a:gd name="connsiteY1886" fmla="*/ 1720655 h 1720655"/>
              <a:gd name="connsiteX1887" fmla="*/ 3902004 w 12182600"/>
              <a:gd name="connsiteY1887" fmla="*/ 1719835 h 1720655"/>
              <a:gd name="connsiteX1888" fmla="*/ 4303390 w 12182600"/>
              <a:gd name="connsiteY1888" fmla="*/ 1719835 h 1720655"/>
              <a:gd name="connsiteX1889" fmla="*/ 4305271 w 12182600"/>
              <a:gd name="connsiteY1889" fmla="*/ 1720655 h 1720655"/>
              <a:gd name="connsiteX1890" fmla="*/ 4311851 w 12182600"/>
              <a:gd name="connsiteY1890" fmla="*/ 1720655 h 1720655"/>
              <a:gd name="connsiteX1891" fmla="*/ 4309971 w 12182600"/>
              <a:gd name="connsiteY1891" fmla="*/ 1719835 h 1720655"/>
              <a:gd name="connsiteX1892" fmla="*/ 4700077 w 12182600"/>
              <a:gd name="connsiteY1892" fmla="*/ 1719835 h 1720655"/>
              <a:gd name="connsiteX1893" fmla="*/ 4701018 w 12182600"/>
              <a:gd name="connsiteY1893" fmla="*/ 1720655 h 1720655"/>
              <a:gd name="connsiteX1894" fmla="*/ 4708538 w 12182600"/>
              <a:gd name="connsiteY1894" fmla="*/ 1720655 h 1720655"/>
              <a:gd name="connsiteX1895" fmla="*/ 4707597 w 12182600"/>
              <a:gd name="connsiteY1895" fmla="*/ 1719835 h 1720655"/>
              <a:gd name="connsiteX1896" fmla="*/ 5108984 w 12182600"/>
              <a:gd name="connsiteY1896" fmla="*/ 1719835 h 1720655"/>
              <a:gd name="connsiteX1897" fmla="*/ 5109924 w 12182600"/>
              <a:gd name="connsiteY1897" fmla="*/ 1720655 h 1720655"/>
              <a:gd name="connsiteX1898" fmla="*/ 5117445 w 12182600"/>
              <a:gd name="connsiteY1898" fmla="*/ 1720655 h 1720655"/>
              <a:gd name="connsiteX1899" fmla="*/ 5116504 w 12182600"/>
              <a:gd name="connsiteY1899" fmla="*/ 1719835 h 1720655"/>
              <a:gd name="connsiteX1900" fmla="*/ 5484990 w 12182600"/>
              <a:gd name="connsiteY1900" fmla="*/ 1719835 h 1720655"/>
              <a:gd name="connsiteX1901" fmla="*/ 5485930 w 12182600"/>
              <a:gd name="connsiteY1901" fmla="*/ 1720655 h 1720655"/>
              <a:gd name="connsiteX1902" fmla="*/ 5493450 w 12182600"/>
              <a:gd name="connsiteY1902" fmla="*/ 1720655 h 1720655"/>
              <a:gd name="connsiteX1903" fmla="*/ 5492510 w 12182600"/>
              <a:gd name="connsiteY1903" fmla="*/ 1719835 h 1720655"/>
              <a:gd name="connsiteX1904" fmla="*/ 5893897 w 12182600"/>
              <a:gd name="connsiteY1904" fmla="*/ 1719835 h 1720655"/>
              <a:gd name="connsiteX1905" fmla="*/ 5893897 w 12182600"/>
              <a:gd name="connsiteY1905" fmla="*/ 1720655 h 1720655"/>
              <a:gd name="connsiteX1906" fmla="*/ 5899537 w 12182600"/>
              <a:gd name="connsiteY1906" fmla="*/ 1720655 h 1720655"/>
              <a:gd name="connsiteX1907" fmla="*/ 5899537 w 12182600"/>
              <a:gd name="connsiteY1907" fmla="*/ 1719835 h 1720655"/>
              <a:gd name="connsiteX1908" fmla="*/ 6278364 w 12182600"/>
              <a:gd name="connsiteY1908" fmla="*/ 1719835 h 1720655"/>
              <a:gd name="connsiteX1909" fmla="*/ 6278364 w 12182600"/>
              <a:gd name="connsiteY1909" fmla="*/ 1720655 h 1720655"/>
              <a:gd name="connsiteX1910" fmla="*/ 6285884 w 12182600"/>
              <a:gd name="connsiteY1910" fmla="*/ 1720655 h 1720655"/>
              <a:gd name="connsiteX1911" fmla="*/ 6285884 w 12182600"/>
              <a:gd name="connsiteY1911" fmla="*/ 1719835 h 1720655"/>
              <a:gd name="connsiteX1912" fmla="*/ 6687270 w 12182600"/>
              <a:gd name="connsiteY1912" fmla="*/ 1719835 h 1720655"/>
              <a:gd name="connsiteX1913" fmla="*/ 6686330 w 12182600"/>
              <a:gd name="connsiteY1913" fmla="*/ 1720655 h 1720655"/>
              <a:gd name="connsiteX1914" fmla="*/ 6693850 w 12182600"/>
              <a:gd name="connsiteY1914" fmla="*/ 1720655 h 1720655"/>
              <a:gd name="connsiteX1915" fmla="*/ 6694791 w 12182600"/>
              <a:gd name="connsiteY1915" fmla="*/ 1719835 h 1720655"/>
              <a:gd name="connsiteX1916" fmla="*/ 7063277 w 12182600"/>
              <a:gd name="connsiteY1916" fmla="*/ 1719835 h 1720655"/>
              <a:gd name="connsiteX1917" fmla="*/ 7062336 w 12182600"/>
              <a:gd name="connsiteY1917" fmla="*/ 1720655 h 1720655"/>
              <a:gd name="connsiteX1918" fmla="*/ 7069856 w 12182600"/>
              <a:gd name="connsiteY1918" fmla="*/ 1720655 h 1720655"/>
              <a:gd name="connsiteX1919" fmla="*/ 7070797 w 12182600"/>
              <a:gd name="connsiteY1919" fmla="*/ 1719835 h 1720655"/>
              <a:gd name="connsiteX1920" fmla="*/ 7472183 w 12182600"/>
              <a:gd name="connsiteY1920" fmla="*/ 1719835 h 1720655"/>
              <a:gd name="connsiteX1921" fmla="*/ 7471243 w 12182600"/>
              <a:gd name="connsiteY1921" fmla="*/ 1720655 h 1720655"/>
              <a:gd name="connsiteX1922" fmla="*/ 7478763 w 12182600"/>
              <a:gd name="connsiteY1922" fmla="*/ 1720655 h 1720655"/>
              <a:gd name="connsiteX1923" fmla="*/ 7479703 w 12182600"/>
              <a:gd name="connsiteY1923" fmla="*/ 1719835 h 1720655"/>
              <a:gd name="connsiteX1924" fmla="*/ 7869809 w 12182600"/>
              <a:gd name="connsiteY1924" fmla="*/ 1719835 h 1720655"/>
              <a:gd name="connsiteX1925" fmla="*/ 7867930 w 12182600"/>
              <a:gd name="connsiteY1925" fmla="*/ 1720655 h 1720655"/>
              <a:gd name="connsiteX1926" fmla="*/ 7875450 w 12182600"/>
              <a:gd name="connsiteY1926" fmla="*/ 1720655 h 1720655"/>
              <a:gd name="connsiteX1927" fmla="*/ 7877329 w 12182600"/>
              <a:gd name="connsiteY1927" fmla="*/ 1719835 h 1720655"/>
              <a:gd name="connsiteX1928" fmla="*/ 8278717 w 12182600"/>
              <a:gd name="connsiteY1928" fmla="*/ 1719835 h 1720655"/>
              <a:gd name="connsiteX1929" fmla="*/ 8276836 w 12182600"/>
              <a:gd name="connsiteY1929" fmla="*/ 1720655 h 1720655"/>
              <a:gd name="connsiteX1930" fmla="*/ 8284356 w 12182600"/>
              <a:gd name="connsiteY1930" fmla="*/ 1720655 h 1720655"/>
              <a:gd name="connsiteX1931" fmla="*/ 8286236 w 12182600"/>
              <a:gd name="connsiteY1931" fmla="*/ 1719835 h 1720655"/>
              <a:gd name="connsiteX1932" fmla="*/ 8654723 w 12182600"/>
              <a:gd name="connsiteY1932" fmla="*/ 1719835 h 1720655"/>
              <a:gd name="connsiteX1933" fmla="*/ 8652842 w 12182600"/>
              <a:gd name="connsiteY1933" fmla="*/ 1720655 h 1720655"/>
              <a:gd name="connsiteX1934" fmla="*/ 8660362 w 12182600"/>
              <a:gd name="connsiteY1934" fmla="*/ 1720655 h 1720655"/>
              <a:gd name="connsiteX1935" fmla="*/ 8662242 w 12182600"/>
              <a:gd name="connsiteY1935" fmla="*/ 1719835 h 1720655"/>
              <a:gd name="connsiteX1936" fmla="*/ 9063629 w 12182600"/>
              <a:gd name="connsiteY1936" fmla="*/ 1719835 h 1720655"/>
              <a:gd name="connsiteX1937" fmla="*/ 9060809 w 12182600"/>
              <a:gd name="connsiteY1937" fmla="*/ 1720655 h 1720655"/>
              <a:gd name="connsiteX1938" fmla="*/ 9068330 w 12182600"/>
              <a:gd name="connsiteY1938" fmla="*/ 1720655 h 1720655"/>
              <a:gd name="connsiteX1939" fmla="*/ 9071149 w 12182600"/>
              <a:gd name="connsiteY1939" fmla="*/ 1719835 h 1720655"/>
              <a:gd name="connsiteX1940" fmla="*/ 9449035 w 12182600"/>
              <a:gd name="connsiteY1940" fmla="*/ 1719835 h 1720655"/>
              <a:gd name="connsiteX1941" fmla="*/ 9446215 w 12182600"/>
              <a:gd name="connsiteY1941" fmla="*/ 1720655 h 1720655"/>
              <a:gd name="connsiteX1942" fmla="*/ 9453735 w 12182600"/>
              <a:gd name="connsiteY1942" fmla="*/ 1720655 h 1720655"/>
              <a:gd name="connsiteX1943" fmla="*/ 9456555 w 12182600"/>
              <a:gd name="connsiteY1943" fmla="*/ 1719835 h 1720655"/>
              <a:gd name="connsiteX1944" fmla="*/ 9857941 w 12182600"/>
              <a:gd name="connsiteY1944" fmla="*/ 1719835 h 1720655"/>
              <a:gd name="connsiteX1945" fmla="*/ 9855122 w 12182600"/>
              <a:gd name="connsiteY1945" fmla="*/ 1720655 h 1720655"/>
              <a:gd name="connsiteX1946" fmla="*/ 9862642 w 12182600"/>
              <a:gd name="connsiteY1946" fmla="*/ 1720655 h 1720655"/>
              <a:gd name="connsiteX1947" fmla="*/ 9865461 w 12182600"/>
              <a:gd name="connsiteY1947" fmla="*/ 1719835 h 1720655"/>
              <a:gd name="connsiteX1948" fmla="*/ 10233947 w 12182600"/>
              <a:gd name="connsiteY1948" fmla="*/ 1719835 h 1720655"/>
              <a:gd name="connsiteX1949" fmla="*/ 10230189 w 12182600"/>
              <a:gd name="connsiteY1949" fmla="*/ 1720655 h 1720655"/>
              <a:gd name="connsiteX1950" fmla="*/ 10237707 w 12182600"/>
              <a:gd name="connsiteY1950" fmla="*/ 1720655 h 1720655"/>
              <a:gd name="connsiteX1951" fmla="*/ 10241468 w 12182600"/>
              <a:gd name="connsiteY1951" fmla="*/ 1719835 h 1720655"/>
              <a:gd name="connsiteX1952" fmla="*/ 10642854 w 12182600"/>
              <a:gd name="connsiteY1952" fmla="*/ 1719835 h 1720655"/>
              <a:gd name="connsiteX1953" fmla="*/ 10639095 w 12182600"/>
              <a:gd name="connsiteY1953" fmla="*/ 1720655 h 1720655"/>
              <a:gd name="connsiteX1954" fmla="*/ 10646614 w 12182600"/>
              <a:gd name="connsiteY1954" fmla="*/ 1720655 h 1720655"/>
              <a:gd name="connsiteX1955" fmla="*/ 10650374 w 12182600"/>
              <a:gd name="connsiteY1955" fmla="*/ 1719835 h 1720655"/>
              <a:gd name="connsiteX1956" fmla="*/ 11034841 w 12182600"/>
              <a:gd name="connsiteY1956" fmla="*/ 1719835 h 1720655"/>
              <a:gd name="connsiteX1957" fmla="*/ 11030141 w 12182600"/>
              <a:gd name="connsiteY1957" fmla="*/ 1720655 h 1720655"/>
              <a:gd name="connsiteX1958" fmla="*/ 11037660 w 12182600"/>
              <a:gd name="connsiteY1958" fmla="*/ 1720655 h 1720655"/>
              <a:gd name="connsiteX1959" fmla="*/ 11042361 w 12182600"/>
              <a:gd name="connsiteY1959" fmla="*/ 1719835 h 1720655"/>
              <a:gd name="connsiteX1960" fmla="*/ 11443748 w 12182600"/>
              <a:gd name="connsiteY1960" fmla="*/ 1719835 h 1720655"/>
              <a:gd name="connsiteX1961" fmla="*/ 11439048 w 12182600"/>
              <a:gd name="connsiteY1961" fmla="*/ 1720655 h 1720655"/>
              <a:gd name="connsiteX1962" fmla="*/ 11446567 w 12182600"/>
              <a:gd name="connsiteY1962" fmla="*/ 1720655 h 1720655"/>
              <a:gd name="connsiteX1963" fmla="*/ 11451267 w 12182600"/>
              <a:gd name="connsiteY1963" fmla="*/ 1719835 h 1720655"/>
              <a:gd name="connsiteX1964" fmla="*/ 11819754 w 12182600"/>
              <a:gd name="connsiteY1964" fmla="*/ 1719835 h 1720655"/>
              <a:gd name="connsiteX1965" fmla="*/ 11815054 w 12182600"/>
              <a:gd name="connsiteY1965" fmla="*/ 1720655 h 1720655"/>
              <a:gd name="connsiteX1966" fmla="*/ 11822573 w 12182600"/>
              <a:gd name="connsiteY1966" fmla="*/ 1720655 h 1720655"/>
              <a:gd name="connsiteX1967" fmla="*/ 11827273 w 12182600"/>
              <a:gd name="connsiteY1967" fmla="*/ 1719835 h 1720655"/>
              <a:gd name="connsiteX1968" fmla="*/ 12177899 w 12182600"/>
              <a:gd name="connsiteY1968" fmla="*/ 1719835 h 1720655"/>
              <a:gd name="connsiteX1969" fmla="*/ 12177899 w 12182600"/>
              <a:gd name="connsiteY1969" fmla="*/ 1719017 h 1720655"/>
              <a:gd name="connsiteX1970" fmla="*/ 11830094 w 12182600"/>
              <a:gd name="connsiteY1970" fmla="*/ 1719017 h 1720655"/>
              <a:gd name="connsiteX1971" fmla="*/ 11989896 w 12182600"/>
              <a:gd name="connsiteY1971" fmla="*/ 1694434 h 1720655"/>
              <a:gd name="connsiteX1972" fmla="*/ 12177899 w 12182600"/>
              <a:gd name="connsiteY1972" fmla="*/ 1694434 h 1720655"/>
              <a:gd name="connsiteX1973" fmla="*/ 12177899 w 12182600"/>
              <a:gd name="connsiteY1973" fmla="*/ 1693615 h 1720655"/>
              <a:gd name="connsiteX1974" fmla="*/ 11993656 w 12182600"/>
              <a:gd name="connsiteY1974" fmla="*/ 1693615 h 1720655"/>
              <a:gd name="connsiteX1975" fmla="*/ 12148759 w 12182600"/>
              <a:gd name="connsiteY1975" fmla="*/ 1669852 h 1720655"/>
              <a:gd name="connsiteX1976" fmla="*/ 12177899 w 12182600"/>
              <a:gd name="connsiteY1976" fmla="*/ 1669852 h 1720655"/>
              <a:gd name="connsiteX1977" fmla="*/ 12177899 w 12182600"/>
              <a:gd name="connsiteY1977" fmla="*/ 1669032 h 1720655"/>
              <a:gd name="connsiteX1978" fmla="*/ 12151579 w 12182600"/>
              <a:gd name="connsiteY1978" fmla="*/ 1669032 h 1720655"/>
              <a:gd name="connsiteX1979" fmla="*/ 12177899 w 12182600"/>
              <a:gd name="connsiteY1979" fmla="*/ 1664935 h 1720655"/>
              <a:gd name="connsiteX1980" fmla="*/ 12177899 w 12182600"/>
              <a:gd name="connsiteY1980" fmla="*/ 1664115 h 1720655"/>
              <a:gd name="connsiteX1981" fmla="*/ 12144059 w 12182600"/>
              <a:gd name="connsiteY1981" fmla="*/ 1669032 h 1720655"/>
              <a:gd name="connsiteX1982" fmla="*/ 12134366 w 12182600"/>
              <a:gd name="connsiteY1982" fmla="*/ 1669032 h 1720655"/>
              <a:gd name="connsiteX1983" fmla="*/ 11990836 w 12182600"/>
              <a:gd name="connsiteY1983" fmla="*/ 1691156 h 1720655"/>
              <a:gd name="connsiteX1984" fmla="*/ 11987076 w 12182600"/>
              <a:gd name="connsiteY1984" fmla="*/ 1691156 h 1720655"/>
              <a:gd name="connsiteX1985" fmla="*/ 11827273 w 12182600"/>
              <a:gd name="connsiteY1985" fmla="*/ 1715739 h 1720655"/>
              <a:gd name="connsiteX1986" fmla="*/ 11459727 w 12182600"/>
              <a:gd name="connsiteY1986" fmla="*/ 1715739 h 1720655"/>
              <a:gd name="connsiteX1987" fmla="*/ 11609190 w 12182600"/>
              <a:gd name="connsiteY1987" fmla="*/ 1691156 h 1720655"/>
              <a:gd name="connsiteX1988" fmla="*/ 11612011 w 12182600"/>
              <a:gd name="connsiteY1988" fmla="*/ 1691156 h 1720655"/>
              <a:gd name="connsiteX1989" fmla="*/ 11756772 w 12182600"/>
              <a:gd name="connsiteY1989" fmla="*/ 1667393 h 1720655"/>
              <a:gd name="connsiteX1990" fmla="*/ 11765035 w 12182600"/>
              <a:gd name="connsiteY1990" fmla="*/ 1667393 h 1720655"/>
              <a:gd name="connsiteX1991" fmla="*/ 11922216 w 12182600"/>
              <a:gd name="connsiteY1991" fmla="*/ 1641992 h 1720655"/>
              <a:gd name="connsiteX1992" fmla="*/ 12177899 w 12182600"/>
              <a:gd name="connsiteY1992" fmla="*/ 1641992 h 1720655"/>
              <a:gd name="connsiteX1993" fmla="*/ 12177899 w 12182600"/>
              <a:gd name="connsiteY1993" fmla="*/ 1641173 h 1720655"/>
              <a:gd name="connsiteX1994" fmla="*/ 11925035 w 12182600"/>
              <a:gd name="connsiteY1994" fmla="*/ 1641173 h 1720655"/>
              <a:gd name="connsiteX1995" fmla="*/ 12097998 w 12182600"/>
              <a:gd name="connsiteY1995" fmla="*/ 1613312 h 1720655"/>
              <a:gd name="connsiteX1996" fmla="*/ 12177899 w 12182600"/>
              <a:gd name="connsiteY1996" fmla="*/ 1613312 h 1720655"/>
              <a:gd name="connsiteX1997" fmla="*/ 12177899 w 12182600"/>
              <a:gd name="connsiteY1997" fmla="*/ 1612493 h 1720655"/>
              <a:gd name="connsiteX1998" fmla="*/ 12101759 w 12182600"/>
              <a:gd name="connsiteY1998" fmla="*/ 1612493 h 1720655"/>
              <a:gd name="connsiteX1999" fmla="*/ 12177899 w 12182600"/>
              <a:gd name="connsiteY1999" fmla="*/ 1600202 h 1720655"/>
              <a:gd name="connsiteX2000" fmla="*/ 12177899 w 12182600"/>
              <a:gd name="connsiteY2000" fmla="*/ 1598563 h 1720655"/>
              <a:gd name="connsiteX2001" fmla="*/ 12093298 w 12182600"/>
              <a:gd name="connsiteY2001" fmla="*/ 1612493 h 1720655"/>
              <a:gd name="connsiteX2002" fmla="*/ 12084065 w 12182600"/>
              <a:gd name="connsiteY2002" fmla="*/ 1612493 h 1720655"/>
              <a:gd name="connsiteX2003" fmla="*/ 11921275 w 12182600"/>
              <a:gd name="connsiteY2003" fmla="*/ 1638714 h 1720655"/>
              <a:gd name="connsiteX2004" fmla="*/ 11485109 w 12182600"/>
              <a:gd name="connsiteY2004" fmla="*/ 1638714 h 1720655"/>
              <a:gd name="connsiteX2005" fmla="*/ 11644911 w 12182600"/>
              <a:gd name="connsiteY2005" fmla="*/ 1610854 h 1720655"/>
              <a:gd name="connsiteX2006" fmla="*/ 11653122 w 12182600"/>
              <a:gd name="connsiteY2006" fmla="*/ 1610854 h 1720655"/>
              <a:gd name="connsiteX2007" fmla="*/ 11817874 w 12182600"/>
              <a:gd name="connsiteY2007" fmla="*/ 1581356 h 1720655"/>
              <a:gd name="connsiteX2008" fmla="*/ 12177899 w 12182600"/>
              <a:gd name="connsiteY2008" fmla="*/ 1581356 h 1720655"/>
              <a:gd name="connsiteX2009" fmla="*/ 12177899 w 12182600"/>
              <a:gd name="connsiteY2009" fmla="*/ 1580536 h 1720655"/>
              <a:gd name="connsiteX2010" fmla="*/ 11820693 w 12182600"/>
              <a:gd name="connsiteY2010" fmla="*/ 1580536 h 1720655"/>
              <a:gd name="connsiteX2011" fmla="*/ 11990836 w 12182600"/>
              <a:gd name="connsiteY2011" fmla="*/ 1550218 h 1720655"/>
              <a:gd name="connsiteX2012" fmla="*/ 12177899 w 12182600"/>
              <a:gd name="connsiteY2012" fmla="*/ 1550218 h 1720655"/>
              <a:gd name="connsiteX2013" fmla="*/ 12177899 w 12182600"/>
              <a:gd name="connsiteY2013" fmla="*/ 1549398 h 1720655"/>
              <a:gd name="connsiteX2014" fmla="*/ 11994597 w 12182600"/>
              <a:gd name="connsiteY2014" fmla="*/ 1549398 h 1720655"/>
              <a:gd name="connsiteX2015" fmla="*/ 12177899 w 12182600"/>
              <a:gd name="connsiteY2015" fmla="*/ 1516621 h 1720655"/>
              <a:gd name="connsiteX2016" fmla="*/ 12177899 w 12182600"/>
              <a:gd name="connsiteY2016" fmla="*/ 1514983 h 1720655"/>
              <a:gd name="connsiteX2017" fmla="*/ 11986136 w 12182600"/>
              <a:gd name="connsiteY2017" fmla="*/ 1548579 h 1720655"/>
              <a:gd name="connsiteX2018" fmla="*/ 11987076 w 12182600"/>
              <a:gd name="connsiteY2018" fmla="*/ 1548579 h 1720655"/>
              <a:gd name="connsiteX2019" fmla="*/ 11817874 w 12182600"/>
              <a:gd name="connsiteY2019" fmla="*/ 1578898 h 1720655"/>
              <a:gd name="connsiteX2020" fmla="*/ 11814114 w 12182600"/>
              <a:gd name="connsiteY2020" fmla="*/ 1578898 h 1720655"/>
              <a:gd name="connsiteX2021" fmla="*/ 11639270 w 12182600"/>
              <a:gd name="connsiteY2021" fmla="*/ 1610035 h 1720655"/>
              <a:gd name="connsiteX2022" fmla="*/ 11202163 w 12182600"/>
              <a:gd name="connsiteY2022" fmla="*/ 1610035 h 1720655"/>
              <a:gd name="connsiteX2023" fmla="*/ 11362906 w 12182600"/>
              <a:gd name="connsiteY2023" fmla="*/ 1578898 h 1720655"/>
              <a:gd name="connsiteX2024" fmla="*/ 11366666 w 12182600"/>
              <a:gd name="connsiteY2024" fmla="*/ 1578898 h 1720655"/>
              <a:gd name="connsiteX2025" fmla="*/ 11522709 w 12182600"/>
              <a:gd name="connsiteY2025" fmla="*/ 1548579 h 1720655"/>
              <a:gd name="connsiteX2026" fmla="*/ 11520829 w 12182600"/>
              <a:gd name="connsiteY2026" fmla="*/ 1548579 h 1720655"/>
              <a:gd name="connsiteX2027" fmla="*/ 11702252 w 12182600"/>
              <a:gd name="connsiteY2027" fmla="*/ 1513345 h 1720655"/>
              <a:gd name="connsiteX2028" fmla="*/ 12177899 w 12182600"/>
              <a:gd name="connsiteY2028" fmla="*/ 1513345 h 1720655"/>
              <a:gd name="connsiteX2029" fmla="*/ 12177899 w 12182600"/>
              <a:gd name="connsiteY2029" fmla="*/ 1512525 h 1720655"/>
              <a:gd name="connsiteX2030" fmla="*/ 11706012 w 12182600"/>
              <a:gd name="connsiteY2030" fmla="*/ 1512525 h 1720655"/>
              <a:gd name="connsiteX2031" fmla="*/ 11889315 w 12182600"/>
              <a:gd name="connsiteY2031" fmla="*/ 1477290 h 1720655"/>
              <a:gd name="connsiteX2032" fmla="*/ 12177899 w 12182600"/>
              <a:gd name="connsiteY2032" fmla="*/ 1477290 h 1720655"/>
              <a:gd name="connsiteX2033" fmla="*/ 12177899 w 12182600"/>
              <a:gd name="connsiteY2033" fmla="*/ 1476471 h 1720655"/>
              <a:gd name="connsiteX2034" fmla="*/ 11893075 w 12182600"/>
              <a:gd name="connsiteY2034" fmla="*/ 1476471 h 1720655"/>
              <a:gd name="connsiteX2035" fmla="*/ 12100819 w 12182600"/>
              <a:gd name="connsiteY2035" fmla="*/ 1436320 h 1720655"/>
              <a:gd name="connsiteX2036" fmla="*/ 12177899 w 12182600"/>
              <a:gd name="connsiteY2036" fmla="*/ 1436320 h 1720655"/>
              <a:gd name="connsiteX2037" fmla="*/ 12177899 w 12182600"/>
              <a:gd name="connsiteY2037" fmla="*/ 1435500 h 1720655"/>
              <a:gd name="connsiteX2038" fmla="*/ 12104577 w 12182600"/>
              <a:gd name="connsiteY2038" fmla="*/ 1435500 h 1720655"/>
              <a:gd name="connsiteX2039" fmla="*/ 12177899 w 12182600"/>
              <a:gd name="connsiteY2039" fmla="*/ 1421570 h 1720655"/>
              <a:gd name="connsiteX2040" fmla="*/ 12177899 w 12182600"/>
              <a:gd name="connsiteY2040" fmla="*/ 1419932 h 1720655"/>
              <a:gd name="connsiteX2041" fmla="*/ 12094238 w 12182600"/>
              <a:gd name="connsiteY2041" fmla="*/ 1436320 h 1720655"/>
              <a:gd name="connsiteX2042" fmla="*/ 11565010 w 12182600"/>
              <a:gd name="connsiteY2042" fmla="*/ 1436320 h 1720655"/>
              <a:gd name="connsiteX2043" fmla="*/ 11751132 w 12182600"/>
              <a:gd name="connsiteY2043" fmla="*/ 1396988 h 1720655"/>
              <a:gd name="connsiteX2044" fmla="*/ 12177899 w 12182600"/>
              <a:gd name="connsiteY2044" fmla="*/ 1396988 h 1720655"/>
              <a:gd name="connsiteX2045" fmla="*/ 12177899 w 12182600"/>
              <a:gd name="connsiteY2045" fmla="*/ 1396168 h 1720655"/>
              <a:gd name="connsiteX2046" fmla="*/ 11754893 w 12182600"/>
              <a:gd name="connsiteY2046" fmla="*/ 1396168 h 1720655"/>
              <a:gd name="connsiteX2047" fmla="*/ 11972975 w 12182600"/>
              <a:gd name="connsiteY2047" fmla="*/ 1350281 h 1720655"/>
              <a:gd name="connsiteX2048" fmla="*/ 12177899 w 12182600"/>
              <a:gd name="connsiteY2048" fmla="*/ 1350281 h 1720655"/>
              <a:gd name="connsiteX2049" fmla="*/ 12177899 w 12182600"/>
              <a:gd name="connsiteY2049" fmla="*/ 1349463 h 1720655"/>
              <a:gd name="connsiteX2050" fmla="*/ 11977676 w 12182600"/>
              <a:gd name="connsiteY2050" fmla="*/ 1349463 h 1720655"/>
              <a:gd name="connsiteX2051" fmla="*/ 12177899 w 12182600"/>
              <a:gd name="connsiteY2051" fmla="*/ 1306852 h 1720655"/>
              <a:gd name="connsiteX2052" fmla="*/ 12177899 w 12182600"/>
              <a:gd name="connsiteY2052" fmla="*/ 1304394 h 1720655"/>
              <a:gd name="connsiteX2053" fmla="*/ 11967336 w 12182600"/>
              <a:gd name="connsiteY2053" fmla="*/ 1348643 h 1720655"/>
              <a:gd name="connsiteX2054" fmla="*/ 11445628 w 12182600"/>
              <a:gd name="connsiteY2054" fmla="*/ 1348643 h 1720655"/>
              <a:gd name="connsiteX2055" fmla="*/ 11654312 w 12182600"/>
              <a:gd name="connsiteY2055" fmla="*/ 1300298 h 1720655"/>
              <a:gd name="connsiteX2056" fmla="*/ 12178840 w 12182600"/>
              <a:gd name="connsiteY2056" fmla="*/ 1300298 h 1720655"/>
              <a:gd name="connsiteX2057" fmla="*/ 12178840 w 12182600"/>
              <a:gd name="connsiteY2057" fmla="*/ 1299478 h 1720655"/>
              <a:gd name="connsiteX2058" fmla="*/ 11658070 w 12182600"/>
              <a:gd name="connsiteY2058" fmla="*/ 1299478 h 1720655"/>
              <a:gd name="connsiteX2059" fmla="*/ 11890255 w 12182600"/>
              <a:gd name="connsiteY2059" fmla="*/ 1245397 h 1720655"/>
              <a:gd name="connsiteX2060" fmla="*/ 12178840 w 12182600"/>
              <a:gd name="connsiteY2060" fmla="*/ 1245397 h 1720655"/>
              <a:gd name="connsiteX2061" fmla="*/ 12178840 w 12182600"/>
              <a:gd name="connsiteY2061" fmla="*/ 1244578 h 1720655"/>
              <a:gd name="connsiteX2062" fmla="*/ 11894955 w 12182600"/>
              <a:gd name="connsiteY2062" fmla="*/ 1244578 h 1720655"/>
              <a:gd name="connsiteX2063" fmla="*/ 12126199 w 12182600"/>
              <a:gd name="connsiteY2063" fmla="*/ 1191316 h 1720655"/>
              <a:gd name="connsiteX2064" fmla="*/ 12179779 w 12182600"/>
              <a:gd name="connsiteY2064" fmla="*/ 1191316 h 1720655"/>
              <a:gd name="connsiteX2065" fmla="*/ 12179779 w 12182600"/>
              <a:gd name="connsiteY2065" fmla="*/ 1190497 h 1720655"/>
              <a:gd name="connsiteX2066" fmla="*/ 12131838 w 12182600"/>
              <a:gd name="connsiteY2066" fmla="*/ 1190497 h 1720655"/>
              <a:gd name="connsiteX2067" fmla="*/ 12179779 w 12182600"/>
              <a:gd name="connsiteY2067" fmla="*/ 1179025 h 1720655"/>
              <a:gd name="connsiteX2068" fmla="*/ 12179779 w 12182600"/>
              <a:gd name="connsiteY2068" fmla="*/ 1176566 h 1720655"/>
              <a:gd name="connsiteX2069" fmla="*/ 12119619 w 12182600"/>
              <a:gd name="connsiteY2069" fmla="*/ 1190497 h 1720655"/>
              <a:gd name="connsiteX2070" fmla="*/ 11478528 w 12182600"/>
              <a:gd name="connsiteY2070" fmla="*/ 1190497 h 1720655"/>
              <a:gd name="connsiteX2071" fmla="*/ 11722932 w 12182600"/>
              <a:gd name="connsiteY2071" fmla="*/ 1127402 h 1720655"/>
              <a:gd name="connsiteX2072" fmla="*/ 12179779 w 12182600"/>
              <a:gd name="connsiteY2072" fmla="*/ 1127402 h 1720655"/>
              <a:gd name="connsiteX2073" fmla="*/ 12179779 w 12182600"/>
              <a:gd name="connsiteY2073" fmla="*/ 1126582 h 1720655"/>
              <a:gd name="connsiteX2074" fmla="*/ 11727632 w 12182600"/>
              <a:gd name="connsiteY2074" fmla="*/ 1126582 h 1720655"/>
              <a:gd name="connsiteX2075" fmla="*/ 11980497 w 12182600"/>
              <a:gd name="connsiteY2075" fmla="*/ 1061029 h 1720655"/>
              <a:gd name="connsiteX2076" fmla="*/ 12180720 w 12182600"/>
              <a:gd name="connsiteY2076" fmla="*/ 1061029 h 1720655"/>
              <a:gd name="connsiteX2077" fmla="*/ 12180720 w 12182600"/>
              <a:gd name="connsiteY2077" fmla="*/ 1059391 h 1720655"/>
              <a:gd name="connsiteX2078" fmla="*/ 11986136 w 12182600"/>
              <a:gd name="connsiteY2078" fmla="*/ 1059391 h 1720655"/>
              <a:gd name="connsiteX2079" fmla="*/ 12180720 w 12182600"/>
              <a:gd name="connsiteY2079" fmla="*/ 1008587 h 1720655"/>
              <a:gd name="connsiteX2080" fmla="*/ 12180720 w 12182600"/>
              <a:gd name="connsiteY2080" fmla="*/ 1005310 h 1720655"/>
              <a:gd name="connsiteX2081" fmla="*/ 11972975 w 12182600"/>
              <a:gd name="connsiteY2081" fmla="*/ 1059391 h 1720655"/>
              <a:gd name="connsiteX2082" fmla="*/ 11310265 w 12182600"/>
              <a:gd name="connsiteY2082" fmla="*/ 1059391 h 1720655"/>
              <a:gd name="connsiteX2083" fmla="*/ 11570650 w 12182600"/>
              <a:gd name="connsiteY2083" fmla="*/ 983186 h 1720655"/>
              <a:gd name="connsiteX2084" fmla="*/ 12181659 w 12182600"/>
              <a:gd name="connsiteY2084" fmla="*/ 983186 h 1720655"/>
              <a:gd name="connsiteX2085" fmla="*/ 12181659 w 12182600"/>
              <a:gd name="connsiteY2085" fmla="*/ 981547 h 1720655"/>
              <a:gd name="connsiteX2086" fmla="*/ 11576289 w 12182600"/>
              <a:gd name="connsiteY2086" fmla="*/ 981547 h 1720655"/>
              <a:gd name="connsiteX2087" fmla="*/ 11839494 w 12182600"/>
              <a:gd name="connsiteY2087" fmla="*/ 904522 h 1720655"/>
              <a:gd name="connsiteX2088" fmla="*/ 12182600 w 12182600"/>
              <a:gd name="connsiteY2088" fmla="*/ 904522 h 1720655"/>
              <a:gd name="connsiteX2089" fmla="*/ 12182600 w 12182600"/>
              <a:gd name="connsiteY2089" fmla="*/ 902884 h 1720655"/>
              <a:gd name="connsiteX2090" fmla="*/ 11845133 w 12182600"/>
              <a:gd name="connsiteY2090" fmla="*/ 902884 h 1720655"/>
              <a:gd name="connsiteX2091" fmla="*/ 12162859 w 12182600"/>
              <a:gd name="connsiteY2091" fmla="*/ 809471 h 1720655"/>
              <a:gd name="connsiteX2092" fmla="*/ 12182600 w 12182600"/>
              <a:gd name="connsiteY2092" fmla="*/ 809471 h 1720655"/>
              <a:gd name="connsiteX2093" fmla="*/ 12182600 w 12182600"/>
              <a:gd name="connsiteY2093" fmla="*/ 807832 h 1720655"/>
              <a:gd name="connsiteX2094" fmla="*/ 12168500 w 12182600"/>
              <a:gd name="connsiteY2094" fmla="*/ 807832 h 1720655"/>
              <a:gd name="connsiteX2095" fmla="*/ 12182600 w 12182600"/>
              <a:gd name="connsiteY2095" fmla="*/ 803735 h 1720655"/>
              <a:gd name="connsiteX2096" fmla="*/ 12182600 w 12182600"/>
              <a:gd name="connsiteY2096" fmla="*/ 799638 h 1720655"/>
              <a:gd name="connsiteX2097" fmla="*/ 12154399 w 12182600"/>
              <a:gd name="connsiteY2097" fmla="*/ 807832 h 1720655"/>
              <a:gd name="connsiteX2098" fmla="*/ 11337525 w 12182600"/>
              <a:gd name="connsiteY2098" fmla="*/ 807832 h 1720655"/>
              <a:gd name="connsiteX2099" fmla="*/ 11635511 w 12182600"/>
              <a:gd name="connsiteY2099" fmla="*/ 707044 h 1720655"/>
              <a:gd name="connsiteX2100" fmla="*/ 12182600 w 12182600"/>
              <a:gd name="connsiteY2100" fmla="*/ 707044 h 1720655"/>
              <a:gd name="connsiteX2101" fmla="*/ 12182600 w 12182600"/>
              <a:gd name="connsiteY2101" fmla="*/ 705406 h 1720655"/>
              <a:gd name="connsiteX2102" fmla="*/ 11641151 w 12182600"/>
              <a:gd name="connsiteY2102" fmla="*/ 705406 h 1720655"/>
              <a:gd name="connsiteX2103" fmla="*/ 11985196 w 12182600"/>
              <a:gd name="connsiteY2103" fmla="*/ 588230 h 1720655"/>
              <a:gd name="connsiteX2104" fmla="*/ 12182600 w 12182600"/>
              <a:gd name="connsiteY2104" fmla="*/ 588230 h 1720655"/>
              <a:gd name="connsiteX2105" fmla="*/ 12182600 w 12182600"/>
              <a:gd name="connsiteY2105" fmla="*/ 585771 h 1720655"/>
              <a:gd name="connsiteX2106" fmla="*/ 11991776 w 12182600"/>
              <a:gd name="connsiteY2106" fmla="*/ 585771 h 1720655"/>
              <a:gd name="connsiteX2107" fmla="*/ 12182600 w 12182600"/>
              <a:gd name="connsiteY2107" fmla="*/ 521038 h 1720655"/>
              <a:gd name="connsiteX2108" fmla="*/ 12182600 w 12182600"/>
              <a:gd name="connsiteY2108" fmla="*/ 515302 h 1720655"/>
              <a:gd name="connsiteX2109" fmla="*/ 11974856 w 12182600"/>
              <a:gd name="connsiteY2109" fmla="*/ 585771 h 1720655"/>
              <a:gd name="connsiteX2110" fmla="*/ 11132603 w 12182600"/>
              <a:gd name="connsiteY2110" fmla="*/ 585771 h 1720655"/>
              <a:gd name="connsiteX2111" fmla="*/ 11437167 w 12182600"/>
              <a:gd name="connsiteY2111" fmla="*/ 464498 h 1720655"/>
              <a:gd name="connsiteX2112" fmla="*/ 12182600 w 12182600"/>
              <a:gd name="connsiteY2112" fmla="*/ 464498 h 1720655"/>
              <a:gd name="connsiteX2113" fmla="*/ 12182600 w 12182600"/>
              <a:gd name="connsiteY2113" fmla="*/ 462041 h 1720655"/>
              <a:gd name="connsiteX2114" fmla="*/ 11443748 w 12182600"/>
              <a:gd name="connsiteY2114" fmla="*/ 462041 h 1720655"/>
              <a:gd name="connsiteX2115" fmla="*/ 11821634 w 12182600"/>
              <a:gd name="connsiteY2115" fmla="*/ 312089 h 1720655"/>
              <a:gd name="connsiteX2116" fmla="*/ 12182600 w 12182600"/>
              <a:gd name="connsiteY2116" fmla="*/ 312089 h 1720655"/>
              <a:gd name="connsiteX2117" fmla="*/ 12182600 w 12182600"/>
              <a:gd name="connsiteY2117" fmla="*/ 309631 h 1720655"/>
              <a:gd name="connsiteX2118" fmla="*/ 11829154 w 12182600"/>
              <a:gd name="connsiteY2118" fmla="*/ 309631 h 1720655"/>
              <a:gd name="connsiteX2119" fmla="*/ 12182600 w 12182600"/>
              <a:gd name="connsiteY2119" fmla="*/ 169511 h 1720655"/>
              <a:gd name="connsiteX2120" fmla="*/ 12182600 w 12182600"/>
              <a:gd name="connsiteY2120" fmla="*/ 161317 h 1720655"/>
              <a:gd name="connsiteX2121" fmla="*/ 11809414 w 12182600"/>
              <a:gd name="connsiteY2121" fmla="*/ 309631 h 1720655"/>
              <a:gd name="connsiteX2122" fmla="*/ 10765056 w 12182600"/>
              <a:gd name="connsiteY2122" fmla="*/ 309631 h 1720655"/>
              <a:gd name="connsiteX2123" fmla="*/ 11099702 w 12182600"/>
              <a:gd name="connsiteY2123" fmla="*/ 146567 h 1720655"/>
              <a:gd name="connsiteX2124" fmla="*/ 12182600 w 12182600"/>
              <a:gd name="connsiteY2124" fmla="*/ 146567 h 1720655"/>
              <a:gd name="connsiteX2125" fmla="*/ 12182600 w 12182600"/>
              <a:gd name="connsiteY2125" fmla="*/ 143290 h 1720655"/>
              <a:gd name="connsiteX2126" fmla="*/ 11106282 w 12182600"/>
              <a:gd name="connsiteY2126" fmla="*/ 143290 h 1720655"/>
              <a:gd name="connsiteX2127" fmla="*/ 11399482 w 12182600"/>
              <a:gd name="connsiteY2127" fmla="*/ 0 h 1720655"/>
              <a:gd name="connsiteX2128" fmla="*/ 11378131 w 12182600"/>
              <a:gd name="connsiteY2128" fmla="*/ 0 h 1720655"/>
              <a:gd name="connsiteX2129" fmla="*/ 11085602 w 12182600"/>
              <a:gd name="connsiteY2129" fmla="*/ 143290 h 1720655"/>
              <a:gd name="connsiteX2130" fmla="*/ 9996124 w 12182600"/>
              <a:gd name="connsiteY2130" fmla="*/ 143290 h 1720655"/>
              <a:gd name="connsiteX2131" fmla="*/ 10224914 w 12182600"/>
              <a:gd name="connsiteY2131" fmla="*/ 0 h 1720655"/>
              <a:gd name="connsiteX2132" fmla="*/ 10202891 w 12182600"/>
              <a:gd name="connsiteY2132" fmla="*/ 0 h 1720655"/>
              <a:gd name="connsiteX2133" fmla="*/ 9975443 w 12182600"/>
              <a:gd name="connsiteY2133" fmla="*/ 143290 h 1720655"/>
              <a:gd name="connsiteX2134" fmla="*/ 8854945 w 12182600"/>
              <a:gd name="connsiteY2134" fmla="*/ 143290 h 1720655"/>
              <a:gd name="connsiteX2135" fmla="*/ 9017312 w 12182600"/>
              <a:gd name="connsiteY2135" fmla="*/ 0 h 1720655"/>
              <a:gd name="connsiteX2136" fmla="*/ 8996231 w 12182600"/>
              <a:gd name="connsiteY2136" fmla="*/ 0 h 1720655"/>
              <a:gd name="connsiteX2137" fmla="*/ 8835206 w 12182600"/>
              <a:gd name="connsiteY2137" fmla="*/ 143290 h 1720655"/>
              <a:gd name="connsiteX2138" fmla="*/ 7806829 w 12182600"/>
              <a:gd name="connsiteY2138" fmla="*/ 143290 h 1720655"/>
              <a:gd name="connsiteX2139" fmla="*/ 7907469 w 12182600"/>
              <a:gd name="connsiteY2139" fmla="*/ 0 h 1720655"/>
              <a:gd name="connsiteX2140" fmla="*/ 7886118 w 12182600"/>
              <a:gd name="connsiteY2140" fmla="*/ 0 h 1720655"/>
              <a:gd name="connsiteX2141" fmla="*/ 7786148 w 12182600"/>
              <a:gd name="connsiteY2141" fmla="*/ 143290 h 1720655"/>
              <a:gd name="connsiteX2142" fmla="*/ 6665649 w 12182600"/>
              <a:gd name="connsiteY2142" fmla="*/ 143290 h 1720655"/>
              <a:gd name="connsiteX2143" fmla="*/ 6699868 w 12182600"/>
              <a:gd name="connsiteY2143" fmla="*/ 0 h 1720655"/>
              <a:gd name="connsiteX2144" fmla="*/ 6677846 w 12182600"/>
              <a:gd name="connsiteY2144" fmla="*/ 0 h 1720655"/>
              <a:gd name="connsiteX2145" fmla="*/ 6644969 w 12182600"/>
              <a:gd name="connsiteY2145" fmla="*/ 143290 h 1720655"/>
              <a:gd name="connsiteX2146" fmla="*/ 5586512 w 12182600"/>
              <a:gd name="connsiteY2146" fmla="*/ 143290 h 1720655"/>
              <a:gd name="connsiteX2147" fmla="*/ 5557662 w 12182600"/>
              <a:gd name="connsiteY2147" fmla="*/ 0 h 1720655"/>
              <a:gd name="connsiteX2148" fmla="*/ 5536311 w 12182600"/>
              <a:gd name="connsiteY2148" fmla="*/ 0 h 1720655"/>
              <a:gd name="connsiteX2149" fmla="*/ 5565832 w 12182600"/>
              <a:gd name="connsiteY2149" fmla="*/ 143290 h 1720655"/>
              <a:gd name="connsiteX2150" fmla="*/ 4445333 w 12182600"/>
              <a:gd name="connsiteY2150" fmla="*/ 143290 h 1720655"/>
              <a:gd name="connsiteX2151" fmla="*/ 4350060 w 12182600"/>
              <a:gd name="connsiteY2151" fmla="*/ 0 h 1720655"/>
              <a:gd name="connsiteX2152" fmla="*/ 4328038 w 12182600"/>
              <a:gd name="connsiteY2152" fmla="*/ 0 h 1720655"/>
              <a:gd name="connsiteX2153" fmla="*/ 4424653 w 12182600"/>
              <a:gd name="connsiteY2153" fmla="*/ 143290 h 1720655"/>
              <a:gd name="connsiteX2154" fmla="*/ 3396276 w 12182600"/>
              <a:gd name="connsiteY2154" fmla="*/ 143290 h 1720655"/>
              <a:gd name="connsiteX2155" fmla="*/ 3239947 w 12182600"/>
              <a:gd name="connsiteY2155" fmla="*/ 0 h 1720655"/>
              <a:gd name="connsiteX2156" fmla="*/ 3218866 w 12182600"/>
              <a:gd name="connsiteY2156" fmla="*/ 0 h 1720655"/>
              <a:gd name="connsiteX2157" fmla="*/ 3376536 w 12182600"/>
              <a:gd name="connsiteY2157" fmla="*/ 143290 h 1720655"/>
              <a:gd name="connsiteX2158" fmla="*/ 2256037 w 12182600"/>
              <a:gd name="connsiteY2158" fmla="*/ 143290 h 1720655"/>
              <a:gd name="connsiteX2159" fmla="*/ 2032614 w 12182600"/>
              <a:gd name="connsiteY2159" fmla="*/ 0 h 1720655"/>
              <a:gd name="connsiteX2160" fmla="*/ 2010323 w 12182600"/>
              <a:gd name="connsiteY2160" fmla="*/ 0 h 1720655"/>
              <a:gd name="connsiteX2161" fmla="*/ 2234417 w 12182600"/>
              <a:gd name="connsiteY2161" fmla="*/ 143290 h 1720655"/>
              <a:gd name="connsiteX2162" fmla="*/ 1144939 w 12182600"/>
              <a:gd name="connsiteY2162" fmla="*/ 143290 h 1720655"/>
              <a:gd name="connsiteX2163" fmla="*/ 857777 w 12182600"/>
              <a:gd name="connsiteY2163" fmla="*/ 0 h 1720655"/>
              <a:gd name="connsiteX2164" fmla="*/ 836024 w 12182600"/>
              <a:gd name="connsiteY2164" fmla="*/ 0 h 1720655"/>
              <a:gd name="connsiteX2165" fmla="*/ 1125199 w 12182600"/>
              <a:gd name="connsiteY2165" fmla="*/ 143290 h 1720655"/>
              <a:gd name="connsiteX2166" fmla="*/ 4701 w 12182600"/>
              <a:gd name="connsiteY2166" fmla="*/ 143290 h 1720655"/>
              <a:gd name="connsiteX2167" fmla="*/ 0 w 12182600"/>
              <a:gd name="connsiteY2167" fmla="*/ 141651 h 1720655"/>
              <a:gd name="connsiteX2168" fmla="*/ 0 w 12182600"/>
              <a:gd name="connsiteY2168" fmla="*/ 149845 h 1720655"/>
              <a:gd name="connsiteX2169" fmla="*/ 397627 w 12182600"/>
              <a:gd name="connsiteY2169" fmla="*/ 308811 h 1720655"/>
              <a:gd name="connsiteX2170" fmla="*/ 0 w 12182600"/>
              <a:gd name="connsiteY2170" fmla="*/ 308811 h 1720655"/>
              <a:gd name="connsiteX2171" fmla="*/ 0 w 12182600"/>
              <a:gd name="connsiteY2171" fmla="*/ 312089 h 1720655"/>
              <a:gd name="connsiteX2172" fmla="*/ 405147 w 12182600"/>
              <a:gd name="connsiteY2172" fmla="*/ 312089 h 1720655"/>
              <a:gd name="connsiteX2173" fmla="*/ 777393 w 12182600"/>
              <a:gd name="connsiteY2173" fmla="*/ 462860 h 1720655"/>
              <a:gd name="connsiteX2174" fmla="*/ 0 w 12182600"/>
              <a:gd name="connsiteY2174" fmla="*/ 462860 h 1720655"/>
              <a:gd name="connsiteX2175" fmla="*/ 0 w 12182600"/>
              <a:gd name="connsiteY2175" fmla="*/ 465318 h 1720655"/>
              <a:gd name="connsiteX2176" fmla="*/ 783973 w 12182600"/>
              <a:gd name="connsiteY2176" fmla="*/ 465318 h 1720655"/>
              <a:gd name="connsiteX2177" fmla="*/ 1084778 w 12182600"/>
              <a:gd name="connsiteY2177" fmla="*/ 586591 h 1720655"/>
              <a:gd name="connsiteX2178" fmla="*/ 242524 w 12182600"/>
              <a:gd name="connsiteY2178" fmla="*/ 586591 h 1720655"/>
              <a:gd name="connsiteX2179" fmla="*/ 0 w 12182600"/>
              <a:gd name="connsiteY2179" fmla="*/ 503012 h 1720655"/>
              <a:gd name="connsiteX2180" fmla="*/ 0 w 12182600"/>
              <a:gd name="connsiteY2180" fmla="*/ 508747 h 1720655"/>
              <a:gd name="connsiteX2181" fmla="*/ 225604 w 12182600"/>
              <a:gd name="connsiteY2181" fmla="*/ 585771 h 1720655"/>
              <a:gd name="connsiteX2182" fmla="*/ 0 w 12182600"/>
              <a:gd name="connsiteY2182" fmla="*/ 585771 h 1720655"/>
              <a:gd name="connsiteX2183" fmla="*/ 0 w 12182600"/>
              <a:gd name="connsiteY2183" fmla="*/ 588230 h 1720655"/>
              <a:gd name="connsiteX2184" fmla="*/ 232184 w 12182600"/>
              <a:gd name="connsiteY2184" fmla="*/ 588230 h 1720655"/>
              <a:gd name="connsiteX2185" fmla="*/ 572470 w 12182600"/>
              <a:gd name="connsiteY2185" fmla="*/ 705406 h 1720655"/>
              <a:gd name="connsiteX2186" fmla="*/ 0 w 12182600"/>
              <a:gd name="connsiteY2186" fmla="*/ 705406 h 1720655"/>
              <a:gd name="connsiteX2187" fmla="*/ 0 w 12182600"/>
              <a:gd name="connsiteY2187" fmla="*/ 707864 h 1720655"/>
              <a:gd name="connsiteX2188" fmla="*/ 579050 w 12182600"/>
              <a:gd name="connsiteY2188" fmla="*/ 707864 h 1720655"/>
              <a:gd name="connsiteX2189" fmla="*/ 873275 w 12182600"/>
              <a:gd name="connsiteY2189" fmla="*/ 808652 h 1720655"/>
              <a:gd name="connsiteX2190" fmla="*/ 56401 w 12182600"/>
              <a:gd name="connsiteY2190" fmla="*/ 808652 h 1720655"/>
              <a:gd name="connsiteX2191" fmla="*/ 0 w 12182600"/>
              <a:gd name="connsiteY2191" fmla="*/ 791444 h 1720655"/>
              <a:gd name="connsiteX2192" fmla="*/ 0 w 12182600"/>
              <a:gd name="connsiteY2192" fmla="*/ 795540 h 1720655"/>
              <a:gd name="connsiteX2193" fmla="*/ 41361 w 12182600"/>
              <a:gd name="connsiteY2193" fmla="*/ 807832 h 1720655"/>
              <a:gd name="connsiteX2194" fmla="*/ 0 w 12182600"/>
              <a:gd name="connsiteY2194" fmla="*/ 807832 h 1720655"/>
              <a:gd name="connsiteX2195" fmla="*/ 0 w 12182600"/>
              <a:gd name="connsiteY2195" fmla="*/ 809471 h 1720655"/>
              <a:gd name="connsiteX2196" fmla="*/ 47941 w 12182600"/>
              <a:gd name="connsiteY2196" fmla="*/ 809471 h 1720655"/>
              <a:gd name="connsiteX2197" fmla="*/ 361907 w 12182600"/>
              <a:gd name="connsiteY2197" fmla="*/ 902884 h 1720655"/>
              <a:gd name="connsiteX2198" fmla="*/ 0 w 12182600"/>
              <a:gd name="connsiteY2198" fmla="*/ 902884 h 1720655"/>
              <a:gd name="connsiteX2199" fmla="*/ 0 w 12182600"/>
              <a:gd name="connsiteY2199" fmla="*/ 904522 h 1720655"/>
              <a:gd name="connsiteX2200" fmla="*/ 367546 w 12182600"/>
              <a:gd name="connsiteY2200" fmla="*/ 904522 h 1720655"/>
              <a:gd name="connsiteX2201" fmla="*/ 627931 w 12182600"/>
              <a:gd name="connsiteY2201" fmla="*/ 981547 h 1720655"/>
              <a:gd name="connsiteX2202" fmla="*/ 0 w 12182600"/>
              <a:gd name="connsiteY2202" fmla="*/ 981547 h 1720655"/>
              <a:gd name="connsiteX2203" fmla="*/ 0 w 12182600"/>
              <a:gd name="connsiteY2203" fmla="*/ 983186 h 1720655"/>
              <a:gd name="connsiteX2204" fmla="*/ 632631 w 12182600"/>
              <a:gd name="connsiteY2204" fmla="*/ 983186 h 1720655"/>
              <a:gd name="connsiteX2205" fmla="*/ 890195 w 12182600"/>
              <a:gd name="connsiteY2205" fmla="*/ 1059391 h 1720655"/>
              <a:gd name="connsiteX2206" fmla="*/ 227483 w 12182600"/>
              <a:gd name="connsiteY2206" fmla="*/ 1059391 h 1720655"/>
              <a:gd name="connsiteX2207" fmla="*/ 0 w 12182600"/>
              <a:gd name="connsiteY2207" fmla="*/ 999574 h 1720655"/>
              <a:gd name="connsiteX2208" fmla="*/ 0 w 12182600"/>
              <a:gd name="connsiteY2208" fmla="*/ 1002851 h 1720655"/>
              <a:gd name="connsiteX2209" fmla="*/ 215264 w 12182600"/>
              <a:gd name="connsiteY2209" fmla="*/ 1060211 h 1720655"/>
              <a:gd name="connsiteX2210" fmla="*/ 0 w 12182600"/>
              <a:gd name="connsiteY2210" fmla="*/ 1060211 h 1720655"/>
              <a:gd name="connsiteX2211" fmla="*/ 0 w 12182600"/>
              <a:gd name="connsiteY2211" fmla="*/ 1061849 h 1720655"/>
              <a:gd name="connsiteX2212" fmla="*/ 219963 w 12182600"/>
              <a:gd name="connsiteY2212" fmla="*/ 1061849 h 1720655"/>
              <a:gd name="connsiteX2213" fmla="*/ 470948 w 12182600"/>
              <a:gd name="connsiteY2213" fmla="*/ 1127402 h 1720655"/>
              <a:gd name="connsiteX2214" fmla="*/ 0 w 12182600"/>
              <a:gd name="connsiteY2214" fmla="*/ 1127402 h 1720655"/>
              <a:gd name="connsiteX2215" fmla="*/ 0 w 12182600"/>
              <a:gd name="connsiteY2215" fmla="*/ 1128221 h 1720655"/>
              <a:gd name="connsiteX2216" fmla="*/ 474708 w 12182600"/>
              <a:gd name="connsiteY2216" fmla="*/ 1128221 h 1720655"/>
              <a:gd name="connsiteX2217" fmla="*/ 717232 w 12182600"/>
              <a:gd name="connsiteY2217" fmla="*/ 1191316 h 1720655"/>
              <a:gd name="connsiteX2218" fmla="*/ 76142 w 12182600"/>
              <a:gd name="connsiteY2218" fmla="*/ 1191316 h 1720655"/>
              <a:gd name="connsiteX2219" fmla="*/ 0 w 12182600"/>
              <a:gd name="connsiteY2219" fmla="*/ 1173289 h 1720655"/>
              <a:gd name="connsiteX2220" fmla="*/ 0 w 12182600"/>
              <a:gd name="connsiteY2220" fmla="*/ 1175747 h 1720655"/>
              <a:gd name="connsiteX2221" fmla="*/ 63921 w 12182600"/>
              <a:gd name="connsiteY2221" fmla="*/ 1191316 h 1720655"/>
              <a:gd name="connsiteX2222" fmla="*/ 0 w 12182600"/>
              <a:gd name="connsiteY2222" fmla="*/ 1191316 h 1720655"/>
              <a:gd name="connsiteX2223" fmla="*/ 0 w 12182600"/>
              <a:gd name="connsiteY2223" fmla="*/ 1192135 h 1720655"/>
              <a:gd name="connsiteX2224" fmla="*/ 68622 w 12182600"/>
              <a:gd name="connsiteY2224" fmla="*/ 1192135 h 1720655"/>
              <a:gd name="connsiteX2225" fmla="*/ 297986 w 12182600"/>
              <a:gd name="connsiteY2225" fmla="*/ 1245397 h 1720655"/>
              <a:gd name="connsiteX2226" fmla="*/ 0 w 12182600"/>
              <a:gd name="connsiteY2226" fmla="*/ 1245397 h 1720655"/>
              <a:gd name="connsiteX2227" fmla="*/ 0 w 12182600"/>
              <a:gd name="connsiteY2227" fmla="*/ 1246217 h 1720655"/>
              <a:gd name="connsiteX2228" fmla="*/ 302685 w 12182600"/>
              <a:gd name="connsiteY2228" fmla="*/ 1246217 h 1720655"/>
              <a:gd name="connsiteX2229" fmla="*/ 532989 w 12182600"/>
              <a:gd name="connsiteY2229" fmla="*/ 1300298 h 1720655"/>
              <a:gd name="connsiteX2230" fmla="*/ 0 w 12182600"/>
              <a:gd name="connsiteY2230" fmla="*/ 1300298 h 1720655"/>
              <a:gd name="connsiteX2231" fmla="*/ 0 w 12182600"/>
              <a:gd name="connsiteY2231" fmla="*/ 1301117 h 1720655"/>
              <a:gd name="connsiteX2232" fmla="*/ 536749 w 12182600"/>
              <a:gd name="connsiteY2232" fmla="*/ 1301117 h 1720655"/>
              <a:gd name="connsiteX2233" fmla="*/ 743552 w 12182600"/>
              <a:gd name="connsiteY2233" fmla="*/ 1349463 h 1720655"/>
              <a:gd name="connsiteX2234" fmla="*/ 221844 w 12182600"/>
              <a:gd name="connsiteY2234" fmla="*/ 1349463 h 1720655"/>
              <a:gd name="connsiteX2235" fmla="*/ 0 w 12182600"/>
              <a:gd name="connsiteY2235" fmla="*/ 1301936 h 1720655"/>
              <a:gd name="connsiteX2236" fmla="*/ 0 w 12182600"/>
              <a:gd name="connsiteY2236" fmla="*/ 1304394 h 1720655"/>
              <a:gd name="connsiteX2237" fmla="*/ 211504 w 12182600"/>
              <a:gd name="connsiteY2237" fmla="*/ 1349463 h 1720655"/>
              <a:gd name="connsiteX2238" fmla="*/ 0 w 12182600"/>
              <a:gd name="connsiteY2238" fmla="*/ 1349463 h 1720655"/>
              <a:gd name="connsiteX2239" fmla="*/ 0 w 12182600"/>
              <a:gd name="connsiteY2239" fmla="*/ 1350281 h 1720655"/>
              <a:gd name="connsiteX2240" fmla="*/ 216203 w 12182600"/>
              <a:gd name="connsiteY2240" fmla="*/ 1350281 h 1720655"/>
              <a:gd name="connsiteX2241" fmla="*/ 432407 w 12182600"/>
              <a:gd name="connsiteY2241" fmla="*/ 1396168 h 1720655"/>
              <a:gd name="connsiteX2242" fmla="*/ 0 w 12182600"/>
              <a:gd name="connsiteY2242" fmla="*/ 1396168 h 1720655"/>
              <a:gd name="connsiteX2243" fmla="*/ 0 w 12182600"/>
              <a:gd name="connsiteY2243" fmla="*/ 1396988 h 1720655"/>
              <a:gd name="connsiteX2244" fmla="*/ 435227 w 12182600"/>
              <a:gd name="connsiteY2244" fmla="*/ 1396988 h 1720655"/>
              <a:gd name="connsiteX2245" fmla="*/ 620410 w 12182600"/>
              <a:gd name="connsiteY2245" fmla="*/ 1436320 h 1720655"/>
              <a:gd name="connsiteX2246" fmla="*/ 93986 w 12182600"/>
              <a:gd name="connsiteY2246" fmla="*/ 1436320 h 1720655"/>
              <a:gd name="connsiteX2247" fmla="*/ 98207 w 12182600"/>
              <a:gd name="connsiteY2247" fmla="*/ 1437139 h 1720655"/>
              <a:gd name="connsiteX2248" fmla="*/ 623230 w 12182600"/>
              <a:gd name="connsiteY2248" fmla="*/ 1437139 h 1720655"/>
              <a:gd name="connsiteX2249" fmla="*/ 811233 w 12182600"/>
              <a:gd name="connsiteY2249" fmla="*/ 1477290 h 1720655"/>
              <a:gd name="connsiteX2250" fmla="*/ 815934 w 12182600"/>
              <a:gd name="connsiteY2250" fmla="*/ 1477290 h 1720655"/>
              <a:gd name="connsiteX2251" fmla="*/ 981376 w 12182600"/>
              <a:gd name="connsiteY2251" fmla="*/ 1512525 h 1720655"/>
              <a:gd name="connsiteX2252" fmla="*/ 984196 w 12182600"/>
              <a:gd name="connsiteY2252" fmla="*/ 1512525 h 1720655"/>
              <a:gd name="connsiteX2253" fmla="*/ 1148699 w 12182600"/>
              <a:gd name="connsiteY2253" fmla="*/ 1547760 h 1720655"/>
              <a:gd name="connsiteX2254" fmla="*/ 671171 w 12182600"/>
              <a:gd name="connsiteY2254" fmla="*/ 1547760 h 1720655"/>
              <a:gd name="connsiteX2255" fmla="*/ 490688 w 12182600"/>
              <a:gd name="connsiteY2255" fmla="*/ 1512525 h 1720655"/>
              <a:gd name="connsiteX2256" fmla="*/ 486928 w 12182600"/>
              <a:gd name="connsiteY2256" fmla="*/ 1512525 h 1720655"/>
              <a:gd name="connsiteX2257" fmla="*/ 305506 w 12182600"/>
              <a:gd name="connsiteY2257" fmla="*/ 1477290 h 1720655"/>
              <a:gd name="connsiteX2258" fmla="*/ 303645 w 12182600"/>
              <a:gd name="connsiteY2258" fmla="*/ 1477290 h 1720655"/>
              <a:gd name="connsiteX2259" fmla="*/ 477528 w 12182600"/>
              <a:gd name="connsiteY2259" fmla="*/ 1510886 h 1720655"/>
              <a:gd name="connsiteX2260" fmla="*/ 0 w 12182600"/>
              <a:gd name="connsiteY2260" fmla="*/ 1510886 h 1720655"/>
              <a:gd name="connsiteX2261" fmla="*/ 0 w 12182600"/>
              <a:gd name="connsiteY2261" fmla="*/ 1513345 h 1720655"/>
              <a:gd name="connsiteX2262" fmla="*/ 112229 w 12182600"/>
              <a:gd name="connsiteY2262" fmla="*/ 1533400 h 1720655"/>
              <a:gd name="connsiteX2263" fmla="*/ 941 w 12182600"/>
              <a:gd name="connsiteY2263" fmla="*/ 1513345 h 1720655"/>
              <a:gd name="connsiteX2264" fmla="*/ 481288 w 12182600"/>
              <a:gd name="connsiteY2264" fmla="*/ 1513345 h 1720655"/>
              <a:gd name="connsiteX2265" fmla="*/ 661771 w 12182600"/>
              <a:gd name="connsiteY2265" fmla="*/ 1548579 h 1720655"/>
              <a:gd name="connsiteX2266" fmla="*/ 665531 w 12182600"/>
              <a:gd name="connsiteY2266" fmla="*/ 1548579 h 1720655"/>
              <a:gd name="connsiteX2267" fmla="*/ 820634 w 12182600"/>
              <a:gd name="connsiteY2267" fmla="*/ 1578898 h 1720655"/>
              <a:gd name="connsiteX2268" fmla="*/ 822514 w 12182600"/>
              <a:gd name="connsiteY2268" fmla="*/ 1578898 h 1720655"/>
              <a:gd name="connsiteX2269" fmla="*/ 982317 w 12182600"/>
              <a:gd name="connsiteY2269" fmla="*/ 1610035 h 1720655"/>
              <a:gd name="connsiteX2270" fmla="*/ 545209 w 12182600"/>
              <a:gd name="connsiteY2270" fmla="*/ 1610035 h 1720655"/>
              <a:gd name="connsiteX2271" fmla="*/ 371306 w 12182600"/>
              <a:gd name="connsiteY2271" fmla="*/ 1578898 h 1720655"/>
              <a:gd name="connsiteX2272" fmla="*/ 369427 w 12182600"/>
              <a:gd name="connsiteY2272" fmla="*/ 1578898 h 1720655"/>
              <a:gd name="connsiteX2273" fmla="*/ 200224 w 12182600"/>
              <a:gd name="connsiteY2273" fmla="*/ 1548579 h 1720655"/>
              <a:gd name="connsiteX2274" fmla="*/ 196464 w 12182600"/>
              <a:gd name="connsiteY2274" fmla="*/ 1548579 h 1720655"/>
              <a:gd name="connsiteX2275" fmla="*/ 187369 w 12182600"/>
              <a:gd name="connsiteY2275" fmla="*/ 1546940 h 1720655"/>
              <a:gd name="connsiteX2276" fmla="*/ 0 w 12182600"/>
              <a:gd name="connsiteY2276" fmla="*/ 1546940 h 1720655"/>
              <a:gd name="connsiteX2277" fmla="*/ 0 w 12182600"/>
              <a:gd name="connsiteY2277" fmla="*/ 1547760 h 1720655"/>
              <a:gd name="connsiteX2278" fmla="*/ 191763 w 12182600"/>
              <a:gd name="connsiteY2278" fmla="*/ 1547760 h 1720655"/>
              <a:gd name="connsiteX2279" fmla="*/ 360966 w 12182600"/>
              <a:gd name="connsiteY2279" fmla="*/ 1578078 h 1720655"/>
              <a:gd name="connsiteX2280" fmla="*/ 0 w 12182600"/>
              <a:gd name="connsiteY2280" fmla="*/ 1578078 h 1720655"/>
              <a:gd name="connsiteX2281" fmla="*/ 0 w 12182600"/>
              <a:gd name="connsiteY2281" fmla="*/ 1578898 h 1720655"/>
              <a:gd name="connsiteX2282" fmla="*/ 363786 w 12182600"/>
              <a:gd name="connsiteY2282" fmla="*/ 1578898 h 1720655"/>
              <a:gd name="connsiteX2283" fmla="*/ 536749 w 12182600"/>
              <a:gd name="connsiteY2283" fmla="*/ 1610035 h 1720655"/>
              <a:gd name="connsiteX2284" fmla="*/ 87422 w 12182600"/>
              <a:gd name="connsiteY2284" fmla="*/ 1610035 h 1720655"/>
              <a:gd name="connsiteX2285" fmla="*/ 0 w 12182600"/>
              <a:gd name="connsiteY2285" fmla="*/ 1595286 h 1720655"/>
              <a:gd name="connsiteX2286" fmla="*/ 0 w 12182600"/>
              <a:gd name="connsiteY2286" fmla="*/ 1596924 h 1720655"/>
              <a:gd name="connsiteX2287" fmla="*/ 78962 w 12182600"/>
              <a:gd name="connsiteY2287" fmla="*/ 1610035 h 1720655"/>
              <a:gd name="connsiteX2288" fmla="*/ 0 w 12182600"/>
              <a:gd name="connsiteY2288" fmla="*/ 1610035 h 1720655"/>
              <a:gd name="connsiteX2289" fmla="*/ 0 w 12182600"/>
              <a:gd name="connsiteY2289" fmla="*/ 1610854 h 1720655"/>
              <a:gd name="connsiteX2290" fmla="*/ 82722 w 12182600"/>
              <a:gd name="connsiteY2290" fmla="*/ 1610854 h 1720655"/>
              <a:gd name="connsiteX2291" fmla="*/ 254744 w 12182600"/>
              <a:gd name="connsiteY2291" fmla="*/ 1638714 h 1720655"/>
              <a:gd name="connsiteX2292" fmla="*/ 0 w 12182600"/>
              <a:gd name="connsiteY2292" fmla="*/ 1638714 h 1720655"/>
              <a:gd name="connsiteX2293" fmla="*/ 0 w 12182600"/>
              <a:gd name="connsiteY2293" fmla="*/ 1639534 h 1720655"/>
              <a:gd name="connsiteX2294" fmla="*/ 257564 w 12182600"/>
              <a:gd name="connsiteY2294" fmla="*/ 1639534 h 1720655"/>
              <a:gd name="connsiteX2295" fmla="*/ 423947 w 12182600"/>
              <a:gd name="connsiteY2295" fmla="*/ 1667393 h 1720655"/>
              <a:gd name="connsiteX2296" fmla="*/ 426767 w 12182600"/>
              <a:gd name="connsiteY2296" fmla="*/ 1667393 h 1720655"/>
              <a:gd name="connsiteX2297" fmla="*/ 571530 w 12182600"/>
              <a:gd name="connsiteY2297" fmla="*/ 1691156 h 1720655"/>
              <a:gd name="connsiteX2298" fmla="*/ 573409 w 12182600"/>
              <a:gd name="connsiteY2298" fmla="*/ 1691156 h 1720655"/>
              <a:gd name="connsiteX2299" fmla="*/ 722873 w 12182600"/>
              <a:gd name="connsiteY2299" fmla="*/ 1715739 h 1720655"/>
              <a:gd name="connsiteX2300" fmla="*/ 354387 w 12182600"/>
              <a:gd name="connsiteY2300" fmla="*/ 1715739 h 1720655"/>
              <a:gd name="connsiteX2301" fmla="*/ 195524 w 12182600"/>
              <a:gd name="connsiteY2301" fmla="*/ 1691156 h 1720655"/>
              <a:gd name="connsiteX2302" fmla="*/ 192704 w 12182600"/>
              <a:gd name="connsiteY2302" fmla="*/ 1691156 h 1720655"/>
              <a:gd name="connsiteX2303" fmla="*/ 38541 w 12182600"/>
              <a:gd name="connsiteY2303" fmla="*/ 1667393 h 1720655"/>
              <a:gd name="connsiteX2304" fmla="*/ 36334 w 12182600"/>
              <a:gd name="connsiteY2304" fmla="*/ 1667393 h 1720655"/>
              <a:gd name="connsiteX2305" fmla="*/ 185184 w 12182600"/>
              <a:gd name="connsiteY2305" fmla="*/ 1690337 h 1720655"/>
              <a:gd name="connsiteX2306" fmla="*/ 0 w 12182600"/>
              <a:gd name="connsiteY2306" fmla="*/ 1690337 h 1720655"/>
              <a:gd name="connsiteX2307" fmla="*/ 0 w 12182600"/>
              <a:gd name="connsiteY2307" fmla="*/ 1691156 h 1720655"/>
              <a:gd name="connsiteX2308" fmla="*/ 188004 w 12182600"/>
              <a:gd name="connsiteY2308" fmla="*/ 1691156 h 1720655"/>
              <a:gd name="connsiteX2309" fmla="*/ 346866 w 12182600"/>
              <a:gd name="connsiteY2309" fmla="*/ 1719017 h 1720655"/>
              <a:gd name="connsiteX2310" fmla="*/ 0 w 12182600"/>
              <a:gd name="connsiteY2310" fmla="*/ 1719017 h 1720655"/>
              <a:gd name="connsiteX2311" fmla="*/ 0 w 12182600"/>
              <a:gd name="connsiteY2311" fmla="*/ 1719835 h 1720655"/>
              <a:gd name="connsiteX2312" fmla="*/ 349686 w 12182600"/>
              <a:gd name="connsiteY2312" fmla="*/ 1719835 h 17206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Lst>
            <a:rect l="l" t="t" r="r" b="b"/>
            <a:pathLst>
              <a:path w="12182600" h="1720655">
                <a:moveTo>
                  <a:pt x="9730099" y="309631"/>
                </a:moveTo>
                <a:lnTo>
                  <a:pt x="9990484" y="146567"/>
                </a:lnTo>
                <a:lnTo>
                  <a:pt x="11079021" y="146567"/>
                </a:lnTo>
                <a:lnTo>
                  <a:pt x="10746256" y="309631"/>
                </a:lnTo>
                <a:close/>
                <a:moveTo>
                  <a:pt x="8666942" y="309631"/>
                </a:moveTo>
                <a:lnTo>
                  <a:pt x="8851185" y="146567"/>
                </a:lnTo>
                <a:lnTo>
                  <a:pt x="9970743" y="146567"/>
                </a:lnTo>
                <a:lnTo>
                  <a:pt x="9711299" y="309631"/>
                </a:lnTo>
                <a:close/>
                <a:moveTo>
                  <a:pt x="7689326" y="309631"/>
                </a:moveTo>
                <a:lnTo>
                  <a:pt x="7804009" y="146567"/>
                </a:lnTo>
                <a:lnTo>
                  <a:pt x="8830505" y="146567"/>
                </a:lnTo>
                <a:lnTo>
                  <a:pt x="8647203" y="309631"/>
                </a:lnTo>
                <a:close/>
                <a:moveTo>
                  <a:pt x="6626169" y="309631"/>
                </a:moveTo>
                <a:lnTo>
                  <a:pt x="6664710" y="146567"/>
                </a:lnTo>
                <a:lnTo>
                  <a:pt x="7784268" y="146567"/>
                </a:lnTo>
                <a:lnTo>
                  <a:pt x="7670526" y="309631"/>
                </a:lnTo>
                <a:close/>
                <a:moveTo>
                  <a:pt x="5619414" y="309631"/>
                </a:moveTo>
                <a:lnTo>
                  <a:pt x="5587452" y="146567"/>
                </a:lnTo>
                <a:lnTo>
                  <a:pt x="6644029" y="146567"/>
                </a:lnTo>
                <a:lnTo>
                  <a:pt x="6606429" y="309631"/>
                </a:lnTo>
                <a:close/>
                <a:moveTo>
                  <a:pt x="4556255" y="309631"/>
                </a:moveTo>
                <a:lnTo>
                  <a:pt x="4448153" y="146567"/>
                </a:lnTo>
                <a:lnTo>
                  <a:pt x="5566772" y="146567"/>
                </a:lnTo>
                <a:lnTo>
                  <a:pt x="5600613" y="309631"/>
                </a:lnTo>
                <a:close/>
                <a:moveTo>
                  <a:pt x="3578639" y="309631"/>
                </a:moveTo>
                <a:lnTo>
                  <a:pt x="3400037" y="146567"/>
                </a:lnTo>
                <a:lnTo>
                  <a:pt x="4426533" y="146567"/>
                </a:lnTo>
                <a:lnTo>
                  <a:pt x="4536515" y="309631"/>
                </a:lnTo>
                <a:close/>
                <a:moveTo>
                  <a:pt x="2515481" y="309631"/>
                </a:moveTo>
                <a:lnTo>
                  <a:pt x="2261678" y="146567"/>
                </a:lnTo>
                <a:lnTo>
                  <a:pt x="3380296" y="146567"/>
                </a:lnTo>
                <a:lnTo>
                  <a:pt x="3559839" y="309631"/>
                </a:lnTo>
                <a:close/>
                <a:moveTo>
                  <a:pt x="1480524" y="309631"/>
                </a:moveTo>
                <a:lnTo>
                  <a:pt x="1152459" y="146567"/>
                </a:lnTo>
                <a:lnTo>
                  <a:pt x="2240057" y="146567"/>
                </a:lnTo>
                <a:lnTo>
                  <a:pt x="2495741" y="309631"/>
                </a:lnTo>
                <a:close/>
                <a:moveTo>
                  <a:pt x="417367" y="309631"/>
                </a:moveTo>
                <a:lnTo>
                  <a:pt x="13160" y="146567"/>
                </a:lnTo>
                <a:lnTo>
                  <a:pt x="1132719" y="146567"/>
                </a:lnTo>
                <a:lnTo>
                  <a:pt x="1461724" y="309631"/>
                </a:lnTo>
                <a:close/>
                <a:moveTo>
                  <a:pt x="10452031" y="462041"/>
                </a:moveTo>
                <a:lnTo>
                  <a:pt x="10759416" y="312089"/>
                </a:lnTo>
                <a:lnTo>
                  <a:pt x="11802833" y="312089"/>
                </a:lnTo>
                <a:lnTo>
                  <a:pt x="11426827" y="462041"/>
                </a:lnTo>
                <a:close/>
                <a:moveTo>
                  <a:pt x="9485695" y="462041"/>
                </a:moveTo>
                <a:lnTo>
                  <a:pt x="9725399" y="312089"/>
                </a:lnTo>
                <a:lnTo>
                  <a:pt x="10739676" y="312089"/>
                </a:lnTo>
                <a:lnTo>
                  <a:pt x="10433231" y="462041"/>
                </a:lnTo>
                <a:close/>
                <a:moveTo>
                  <a:pt x="8493039" y="462041"/>
                </a:moveTo>
                <a:lnTo>
                  <a:pt x="8663182" y="312089"/>
                </a:lnTo>
                <a:lnTo>
                  <a:pt x="9706598" y="312089"/>
                </a:lnTo>
                <a:lnTo>
                  <a:pt x="9467835" y="462041"/>
                </a:lnTo>
                <a:close/>
                <a:moveTo>
                  <a:pt x="7581225" y="462041"/>
                </a:moveTo>
                <a:lnTo>
                  <a:pt x="7687447" y="312089"/>
                </a:lnTo>
                <a:lnTo>
                  <a:pt x="8644382" y="312089"/>
                </a:lnTo>
                <a:lnTo>
                  <a:pt x="8475179" y="462041"/>
                </a:lnTo>
                <a:close/>
                <a:moveTo>
                  <a:pt x="6589509" y="462041"/>
                </a:moveTo>
                <a:lnTo>
                  <a:pt x="6625229" y="312089"/>
                </a:lnTo>
                <a:lnTo>
                  <a:pt x="7668647" y="312089"/>
                </a:lnTo>
                <a:lnTo>
                  <a:pt x="7564305" y="462041"/>
                </a:lnTo>
                <a:close/>
                <a:moveTo>
                  <a:pt x="5650433" y="462041"/>
                </a:moveTo>
                <a:lnTo>
                  <a:pt x="5620354" y="312089"/>
                </a:lnTo>
                <a:lnTo>
                  <a:pt x="6606429" y="312089"/>
                </a:lnTo>
                <a:lnTo>
                  <a:pt x="6571648" y="462041"/>
                </a:lnTo>
                <a:close/>
                <a:moveTo>
                  <a:pt x="4657776" y="462041"/>
                </a:moveTo>
                <a:lnTo>
                  <a:pt x="4558135" y="312089"/>
                </a:lnTo>
                <a:lnTo>
                  <a:pt x="5601553" y="312089"/>
                </a:lnTo>
                <a:lnTo>
                  <a:pt x="5632573" y="462041"/>
                </a:lnTo>
                <a:close/>
                <a:moveTo>
                  <a:pt x="3745962" y="462041"/>
                </a:moveTo>
                <a:lnTo>
                  <a:pt x="3581460" y="312089"/>
                </a:lnTo>
                <a:lnTo>
                  <a:pt x="4538395" y="312089"/>
                </a:lnTo>
                <a:lnTo>
                  <a:pt x="4639916" y="462041"/>
                </a:lnTo>
                <a:close/>
                <a:moveTo>
                  <a:pt x="2753306" y="462041"/>
                </a:moveTo>
                <a:lnTo>
                  <a:pt x="2519242" y="312089"/>
                </a:lnTo>
                <a:lnTo>
                  <a:pt x="3562659" y="312089"/>
                </a:lnTo>
                <a:lnTo>
                  <a:pt x="3728102" y="462041"/>
                </a:lnTo>
                <a:close/>
                <a:moveTo>
                  <a:pt x="1787909" y="462041"/>
                </a:moveTo>
                <a:lnTo>
                  <a:pt x="1486165" y="312089"/>
                </a:lnTo>
                <a:lnTo>
                  <a:pt x="2500441" y="312089"/>
                </a:lnTo>
                <a:lnTo>
                  <a:pt x="2735446" y="462041"/>
                </a:lnTo>
                <a:close/>
                <a:moveTo>
                  <a:pt x="795253" y="462041"/>
                </a:moveTo>
                <a:lnTo>
                  <a:pt x="423947" y="312089"/>
                </a:lnTo>
                <a:lnTo>
                  <a:pt x="1467365" y="312089"/>
                </a:lnTo>
                <a:lnTo>
                  <a:pt x="1770049" y="462041"/>
                </a:lnTo>
                <a:close/>
                <a:moveTo>
                  <a:pt x="6559428" y="585771"/>
                </a:moveTo>
                <a:lnTo>
                  <a:pt x="6588569" y="464498"/>
                </a:lnTo>
                <a:lnTo>
                  <a:pt x="7562425" y="464498"/>
                </a:lnTo>
                <a:lnTo>
                  <a:pt x="7477823" y="585771"/>
                </a:lnTo>
                <a:close/>
                <a:moveTo>
                  <a:pt x="5674874" y="585771"/>
                </a:moveTo>
                <a:lnTo>
                  <a:pt x="5651373" y="464498"/>
                </a:lnTo>
                <a:lnTo>
                  <a:pt x="6570709" y="464498"/>
                </a:lnTo>
                <a:lnTo>
                  <a:pt x="6542508" y="585771"/>
                </a:lnTo>
                <a:close/>
                <a:moveTo>
                  <a:pt x="4740498" y="585771"/>
                </a:moveTo>
                <a:lnTo>
                  <a:pt x="4659657" y="464498"/>
                </a:lnTo>
                <a:lnTo>
                  <a:pt x="5633513" y="464498"/>
                </a:lnTo>
                <a:lnTo>
                  <a:pt x="5658893" y="585771"/>
                </a:lnTo>
                <a:close/>
                <a:moveTo>
                  <a:pt x="3881324" y="585771"/>
                </a:moveTo>
                <a:lnTo>
                  <a:pt x="3748782" y="464498"/>
                </a:lnTo>
                <a:lnTo>
                  <a:pt x="4641796" y="464498"/>
                </a:lnTo>
                <a:lnTo>
                  <a:pt x="4723578" y="585771"/>
                </a:lnTo>
                <a:close/>
                <a:moveTo>
                  <a:pt x="2946009" y="585771"/>
                </a:moveTo>
                <a:lnTo>
                  <a:pt x="2757066" y="464498"/>
                </a:lnTo>
                <a:lnTo>
                  <a:pt x="3730922" y="464498"/>
                </a:lnTo>
                <a:lnTo>
                  <a:pt x="3864404" y="585771"/>
                </a:lnTo>
                <a:close/>
                <a:moveTo>
                  <a:pt x="2036074" y="585771"/>
                </a:moveTo>
                <a:lnTo>
                  <a:pt x="1792609" y="464498"/>
                </a:lnTo>
                <a:lnTo>
                  <a:pt x="2739206" y="464498"/>
                </a:lnTo>
                <a:lnTo>
                  <a:pt x="2929088" y="585771"/>
                </a:lnTo>
                <a:close/>
                <a:moveTo>
                  <a:pt x="1101699" y="585771"/>
                </a:moveTo>
                <a:lnTo>
                  <a:pt x="801834" y="464498"/>
                </a:lnTo>
                <a:lnTo>
                  <a:pt x="1775690" y="464498"/>
                </a:lnTo>
                <a:lnTo>
                  <a:pt x="2020094" y="585771"/>
                </a:lnTo>
                <a:close/>
                <a:moveTo>
                  <a:pt x="10197287" y="586591"/>
                </a:moveTo>
                <a:lnTo>
                  <a:pt x="10445451" y="465318"/>
                </a:lnTo>
                <a:lnTo>
                  <a:pt x="11419307" y="465318"/>
                </a:lnTo>
                <a:lnTo>
                  <a:pt x="11115682" y="586591"/>
                </a:lnTo>
                <a:close/>
                <a:moveTo>
                  <a:pt x="9288293" y="586591"/>
                </a:moveTo>
                <a:lnTo>
                  <a:pt x="9481936" y="465318"/>
                </a:lnTo>
                <a:lnTo>
                  <a:pt x="10428531" y="465318"/>
                </a:lnTo>
                <a:lnTo>
                  <a:pt x="10181307" y="586591"/>
                </a:lnTo>
                <a:close/>
                <a:moveTo>
                  <a:pt x="8352977" y="586591"/>
                </a:moveTo>
                <a:lnTo>
                  <a:pt x="8490219" y="465318"/>
                </a:lnTo>
                <a:lnTo>
                  <a:pt x="9464075" y="465318"/>
                </a:lnTo>
                <a:lnTo>
                  <a:pt x="9271372" y="586591"/>
                </a:lnTo>
                <a:close/>
                <a:moveTo>
                  <a:pt x="7493803" y="586591"/>
                </a:moveTo>
                <a:lnTo>
                  <a:pt x="7579344" y="465318"/>
                </a:lnTo>
                <a:lnTo>
                  <a:pt x="8472359" y="465318"/>
                </a:lnTo>
                <a:lnTo>
                  <a:pt x="8336057" y="586591"/>
                </a:lnTo>
                <a:close/>
                <a:moveTo>
                  <a:pt x="10832738" y="705406"/>
                </a:moveTo>
                <a:lnTo>
                  <a:pt x="11126961" y="588230"/>
                </a:lnTo>
                <a:lnTo>
                  <a:pt x="11968276" y="588230"/>
                </a:lnTo>
                <a:lnTo>
                  <a:pt x="11625170" y="705406"/>
                </a:lnTo>
                <a:close/>
                <a:moveTo>
                  <a:pt x="9953823" y="705406"/>
                </a:moveTo>
                <a:lnTo>
                  <a:pt x="10193527" y="588230"/>
                </a:lnTo>
                <a:lnTo>
                  <a:pt x="11110982" y="588230"/>
                </a:lnTo>
                <a:lnTo>
                  <a:pt x="10817697" y="705406"/>
                </a:lnTo>
                <a:close/>
                <a:moveTo>
                  <a:pt x="9097470" y="705406"/>
                </a:moveTo>
                <a:lnTo>
                  <a:pt x="9283592" y="588230"/>
                </a:lnTo>
                <a:lnTo>
                  <a:pt x="10175667" y="588230"/>
                </a:lnTo>
                <a:lnTo>
                  <a:pt x="9936903" y="705406"/>
                </a:lnTo>
                <a:close/>
                <a:moveTo>
                  <a:pt x="8218555" y="705406"/>
                </a:moveTo>
                <a:lnTo>
                  <a:pt x="8351097" y="588230"/>
                </a:lnTo>
                <a:lnTo>
                  <a:pt x="9268552" y="588230"/>
                </a:lnTo>
                <a:lnTo>
                  <a:pt x="9082429" y="705406"/>
                </a:lnTo>
                <a:close/>
                <a:moveTo>
                  <a:pt x="7410141" y="705406"/>
                </a:moveTo>
                <a:lnTo>
                  <a:pt x="7492863" y="588230"/>
                </a:lnTo>
                <a:lnTo>
                  <a:pt x="8334176" y="588230"/>
                </a:lnTo>
                <a:lnTo>
                  <a:pt x="8202574" y="705406"/>
                </a:lnTo>
                <a:close/>
                <a:moveTo>
                  <a:pt x="6531227" y="705406"/>
                </a:moveTo>
                <a:lnTo>
                  <a:pt x="6559428" y="588230"/>
                </a:lnTo>
                <a:lnTo>
                  <a:pt x="7476883" y="588230"/>
                </a:lnTo>
                <a:lnTo>
                  <a:pt x="7395102" y="705406"/>
                </a:lnTo>
                <a:close/>
                <a:moveTo>
                  <a:pt x="5699313" y="705406"/>
                </a:moveTo>
                <a:lnTo>
                  <a:pt x="5675814" y="588230"/>
                </a:lnTo>
                <a:lnTo>
                  <a:pt x="6542508" y="588230"/>
                </a:lnTo>
                <a:lnTo>
                  <a:pt x="6515247" y="705406"/>
                </a:lnTo>
                <a:close/>
                <a:moveTo>
                  <a:pt x="4819459" y="705406"/>
                </a:moveTo>
                <a:lnTo>
                  <a:pt x="4741438" y="588230"/>
                </a:lnTo>
                <a:lnTo>
                  <a:pt x="5658893" y="588230"/>
                </a:lnTo>
                <a:lnTo>
                  <a:pt x="5683333" y="705406"/>
                </a:lnTo>
                <a:close/>
                <a:moveTo>
                  <a:pt x="4011046" y="705406"/>
                </a:moveTo>
                <a:lnTo>
                  <a:pt x="3883204" y="588230"/>
                </a:lnTo>
                <a:lnTo>
                  <a:pt x="4724518" y="588230"/>
                </a:lnTo>
                <a:lnTo>
                  <a:pt x="4803480" y="705406"/>
                </a:lnTo>
                <a:close/>
                <a:moveTo>
                  <a:pt x="3131192" y="705406"/>
                </a:moveTo>
                <a:lnTo>
                  <a:pt x="2948829" y="588230"/>
                </a:lnTo>
                <a:lnTo>
                  <a:pt x="3866284" y="588230"/>
                </a:lnTo>
                <a:lnTo>
                  <a:pt x="3995067" y="705406"/>
                </a:lnTo>
                <a:close/>
                <a:moveTo>
                  <a:pt x="2275778" y="705406"/>
                </a:moveTo>
                <a:lnTo>
                  <a:pt x="2040773" y="588230"/>
                </a:lnTo>
                <a:lnTo>
                  <a:pt x="2932849" y="588230"/>
                </a:lnTo>
                <a:lnTo>
                  <a:pt x="3116151" y="705406"/>
                </a:lnTo>
                <a:close/>
                <a:moveTo>
                  <a:pt x="1396864" y="705406"/>
                </a:moveTo>
                <a:lnTo>
                  <a:pt x="1107338" y="588230"/>
                </a:lnTo>
                <a:lnTo>
                  <a:pt x="2024793" y="588230"/>
                </a:lnTo>
                <a:lnTo>
                  <a:pt x="2260738" y="705406"/>
                </a:lnTo>
                <a:close/>
                <a:moveTo>
                  <a:pt x="588449" y="705406"/>
                </a:moveTo>
                <a:lnTo>
                  <a:pt x="249105" y="588230"/>
                </a:lnTo>
                <a:lnTo>
                  <a:pt x="1090418" y="588230"/>
                </a:lnTo>
                <a:lnTo>
                  <a:pt x="1380883" y="705406"/>
                </a:lnTo>
                <a:close/>
                <a:moveTo>
                  <a:pt x="10573293" y="807832"/>
                </a:moveTo>
                <a:lnTo>
                  <a:pt x="10828037" y="707044"/>
                </a:lnTo>
                <a:lnTo>
                  <a:pt x="11619530" y="707044"/>
                </a:lnTo>
                <a:lnTo>
                  <a:pt x="11322486" y="807832"/>
                </a:lnTo>
                <a:close/>
                <a:moveTo>
                  <a:pt x="9741381" y="807832"/>
                </a:moveTo>
                <a:lnTo>
                  <a:pt x="9949123" y="707044"/>
                </a:lnTo>
                <a:lnTo>
                  <a:pt x="10812057" y="707044"/>
                </a:lnTo>
                <a:lnTo>
                  <a:pt x="10558253" y="807832"/>
                </a:lnTo>
                <a:close/>
                <a:moveTo>
                  <a:pt x="8932966" y="807832"/>
                </a:moveTo>
                <a:lnTo>
                  <a:pt x="9094649" y="707044"/>
                </a:lnTo>
                <a:lnTo>
                  <a:pt x="9934083" y="707044"/>
                </a:lnTo>
                <a:lnTo>
                  <a:pt x="9727281" y="807832"/>
                </a:lnTo>
                <a:close/>
                <a:moveTo>
                  <a:pt x="8101054" y="807832"/>
                </a:moveTo>
                <a:lnTo>
                  <a:pt x="8215735" y="707044"/>
                </a:lnTo>
                <a:lnTo>
                  <a:pt x="9078669" y="707044"/>
                </a:lnTo>
                <a:lnTo>
                  <a:pt x="8917927" y="807832"/>
                </a:lnTo>
                <a:close/>
                <a:moveTo>
                  <a:pt x="7337760" y="807832"/>
                </a:moveTo>
                <a:lnTo>
                  <a:pt x="7409202" y="707044"/>
                </a:lnTo>
                <a:lnTo>
                  <a:pt x="8200695" y="707044"/>
                </a:lnTo>
                <a:lnTo>
                  <a:pt x="8086953" y="807832"/>
                </a:lnTo>
                <a:close/>
                <a:moveTo>
                  <a:pt x="6505847" y="807832"/>
                </a:moveTo>
                <a:lnTo>
                  <a:pt x="6530288" y="707044"/>
                </a:lnTo>
                <a:lnTo>
                  <a:pt x="7393222" y="707044"/>
                </a:lnTo>
                <a:lnTo>
                  <a:pt x="7322721" y="807832"/>
                </a:lnTo>
                <a:close/>
                <a:moveTo>
                  <a:pt x="5719994" y="807832"/>
                </a:moveTo>
                <a:lnTo>
                  <a:pt x="5700254" y="707044"/>
                </a:lnTo>
                <a:lnTo>
                  <a:pt x="6515247" y="707044"/>
                </a:lnTo>
                <a:lnTo>
                  <a:pt x="6491746" y="807832"/>
                </a:lnTo>
                <a:close/>
                <a:moveTo>
                  <a:pt x="4888080" y="807832"/>
                </a:moveTo>
                <a:lnTo>
                  <a:pt x="4821340" y="707044"/>
                </a:lnTo>
                <a:lnTo>
                  <a:pt x="5684274" y="707044"/>
                </a:lnTo>
                <a:lnTo>
                  <a:pt x="5704954" y="807832"/>
                </a:lnTo>
                <a:close/>
                <a:moveTo>
                  <a:pt x="4123848" y="807832"/>
                </a:moveTo>
                <a:lnTo>
                  <a:pt x="4013867" y="707044"/>
                </a:lnTo>
                <a:lnTo>
                  <a:pt x="4805359" y="707044"/>
                </a:lnTo>
                <a:lnTo>
                  <a:pt x="4873040" y="807832"/>
                </a:lnTo>
                <a:close/>
                <a:moveTo>
                  <a:pt x="3292874" y="807832"/>
                </a:moveTo>
                <a:lnTo>
                  <a:pt x="3135892" y="707044"/>
                </a:lnTo>
                <a:lnTo>
                  <a:pt x="3998827" y="707044"/>
                </a:lnTo>
                <a:lnTo>
                  <a:pt x="4109748" y="807832"/>
                </a:lnTo>
                <a:close/>
                <a:moveTo>
                  <a:pt x="2483522" y="807832"/>
                </a:moveTo>
                <a:lnTo>
                  <a:pt x="2280478" y="707044"/>
                </a:lnTo>
                <a:lnTo>
                  <a:pt x="3118971" y="707044"/>
                </a:lnTo>
                <a:lnTo>
                  <a:pt x="3277834" y="807832"/>
                </a:lnTo>
                <a:close/>
                <a:moveTo>
                  <a:pt x="1652548" y="807832"/>
                </a:moveTo>
                <a:lnTo>
                  <a:pt x="1402503" y="707044"/>
                </a:lnTo>
                <a:lnTo>
                  <a:pt x="2265438" y="707044"/>
                </a:lnTo>
                <a:lnTo>
                  <a:pt x="2469421" y="807832"/>
                </a:lnTo>
                <a:close/>
                <a:moveTo>
                  <a:pt x="888315" y="807832"/>
                </a:moveTo>
                <a:lnTo>
                  <a:pt x="594090" y="707044"/>
                </a:lnTo>
                <a:lnTo>
                  <a:pt x="1386523" y="707044"/>
                </a:lnTo>
                <a:lnTo>
                  <a:pt x="1637507" y="807832"/>
                </a:lnTo>
                <a:close/>
                <a:moveTo>
                  <a:pt x="11057402" y="902884"/>
                </a:moveTo>
                <a:lnTo>
                  <a:pt x="11331885" y="809471"/>
                </a:lnTo>
                <a:lnTo>
                  <a:pt x="12147820" y="809471"/>
                </a:lnTo>
                <a:lnTo>
                  <a:pt x="11830094" y="902884"/>
                </a:lnTo>
                <a:close/>
                <a:moveTo>
                  <a:pt x="10334530" y="902884"/>
                </a:moveTo>
                <a:lnTo>
                  <a:pt x="10569533" y="809471"/>
                </a:lnTo>
                <a:lnTo>
                  <a:pt x="11317785" y="809471"/>
                </a:lnTo>
                <a:lnTo>
                  <a:pt x="11044241" y="902884"/>
                </a:lnTo>
                <a:close/>
                <a:moveTo>
                  <a:pt x="9547737" y="902884"/>
                </a:moveTo>
                <a:lnTo>
                  <a:pt x="9738560" y="809471"/>
                </a:lnTo>
                <a:lnTo>
                  <a:pt x="10553553" y="809471"/>
                </a:lnTo>
                <a:lnTo>
                  <a:pt x="10320429" y="902884"/>
                </a:lnTo>
                <a:close/>
                <a:moveTo>
                  <a:pt x="8781625" y="902884"/>
                </a:moveTo>
                <a:lnTo>
                  <a:pt x="8930146" y="809471"/>
                </a:lnTo>
                <a:lnTo>
                  <a:pt x="9723519" y="809471"/>
                </a:lnTo>
                <a:lnTo>
                  <a:pt x="9533637" y="902884"/>
                </a:lnTo>
                <a:close/>
                <a:moveTo>
                  <a:pt x="7993891" y="902884"/>
                </a:moveTo>
                <a:lnTo>
                  <a:pt x="8098233" y="809471"/>
                </a:lnTo>
                <a:lnTo>
                  <a:pt x="8914166" y="809471"/>
                </a:lnTo>
                <a:lnTo>
                  <a:pt x="8766583" y="902884"/>
                </a:lnTo>
                <a:close/>
                <a:moveTo>
                  <a:pt x="7270080" y="902884"/>
                </a:moveTo>
                <a:lnTo>
                  <a:pt x="7335881" y="809471"/>
                </a:lnTo>
                <a:lnTo>
                  <a:pt x="8084133" y="809471"/>
                </a:lnTo>
                <a:lnTo>
                  <a:pt x="7979791" y="902884"/>
                </a:lnTo>
                <a:close/>
                <a:moveTo>
                  <a:pt x="6483287" y="902884"/>
                </a:moveTo>
                <a:lnTo>
                  <a:pt x="6504907" y="809471"/>
                </a:lnTo>
                <a:lnTo>
                  <a:pt x="7320840" y="809471"/>
                </a:lnTo>
                <a:lnTo>
                  <a:pt x="7255980" y="902884"/>
                </a:lnTo>
                <a:close/>
                <a:moveTo>
                  <a:pt x="5738795" y="902884"/>
                </a:moveTo>
                <a:lnTo>
                  <a:pt x="5719994" y="809471"/>
                </a:lnTo>
                <a:lnTo>
                  <a:pt x="6490807" y="809471"/>
                </a:lnTo>
                <a:lnTo>
                  <a:pt x="6469187" y="902884"/>
                </a:lnTo>
                <a:close/>
                <a:moveTo>
                  <a:pt x="4951062" y="902884"/>
                </a:moveTo>
                <a:lnTo>
                  <a:pt x="4889021" y="809471"/>
                </a:lnTo>
                <a:lnTo>
                  <a:pt x="5704954" y="809471"/>
                </a:lnTo>
                <a:lnTo>
                  <a:pt x="5724695" y="902884"/>
                </a:lnTo>
                <a:close/>
                <a:moveTo>
                  <a:pt x="4227250" y="902884"/>
                </a:moveTo>
                <a:lnTo>
                  <a:pt x="4125728" y="809471"/>
                </a:lnTo>
                <a:lnTo>
                  <a:pt x="4873981" y="809471"/>
                </a:lnTo>
                <a:lnTo>
                  <a:pt x="4936961" y="902884"/>
                </a:lnTo>
                <a:close/>
                <a:moveTo>
                  <a:pt x="3439516" y="902884"/>
                </a:moveTo>
                <a:lnTo>
                  <a:pt x="3294755" y="809471"/>
                </a:lnTo>
                <a:lnTo>
                  <a:pt x="4110688" y="809471"/>
                </a:lnTo>
                <a:lnTo>
                  <a:pt x="4213150" y="902884"/>
                </a:lnTo>
                <a:close/>
                <a:moveTo>
                  <a:pt x="2674345" y="902884"/>
                </a:moveTo>
                <a:lnTo>
                  <a:pt x="2487282" y="809471"/>
                </a:lnTo>
                <a:lnTo>
                  <a:pt x="3280655" y="809471"/>
                </a:lnTo>
                <a:lnTo>
                  <a:pt x="3426357" y="902884"/>
                </a:lnTo>
                <a:close/>
                <a:moveTo>
                  <a:pt x="1886611" y="902884"/>
                </a:moveTo>
                <a:lnTo>
                  <a:pt x="1656307" y="809471"/>
                </a:lnTo>
                <a:lnTo>
                  <a:pt x="2472242" y="809471"/>
                </a:lnTo>
                <a:lnTo>
                  <a:pt x="2660245" y="902884"/>
                </a:lnTo>
                <a:close/>
                <a:moveTo>
                  <a:pt x="1163739" y="902884"/>
                </a:moveTo>
                <a:lnTo>
                  <a:pt x="893014" y="809471"/>
                </a:lnTo>
                <a:lnTo>
                  <a:pt x="1642207" y="809471"/>
                </a:lnTo>
                <a:lnTo>
                  <a:pt x="1873451" y="902884"/>
                </a:lnTo>
                <a:close/>
                <a:moveTo>
                  <a:pt x="376007" y="902884"/>
                </a:moveTo>
                <a:lnTo>
                  <a:pt x="62981" y="809471"/>
                </a:lnTo>
                <a:lnTo>
                  <a:pt x="877974" y="809471"/>
                </a:lnTo>
                <a:lnTo>
                  <a:pt x="1148699" y="902884"/>
                </a:lnTo>
                <a:close/>
                <a:moveTo>
                  <a:pt x="10826157" y="981547"/>
                </a:moveTo>
                <a:lnTo>
                  <a:pt x="11052702" y="904522"/>
                </a:lnTo>
                <a:lnTo>
                  <a:pt x="11825394" y="904522"/>
                </a:lnTo>
                <a:lnTo>
                  <a:pt x="11563129" y="981547"/>
                </a:lnTo>
                <a:close/>
                <a:moveTo>
                  <a:pt x="10137126" y="981547"/>
                </a:moveTo>
                <a:lnTo>
                  <a:pt x="10330769" y="904522"/>
                </a:lnTo>
                <a:lnTo>
                  <a:pt x="11039541" y="904522"/>
                </a:lnTo>
                <a:lnTo>
                  <a:pt x="10812998" y="981547"/>
                </a:lnTo>
                <a:close/>
                <a:moveTo>
                  <a:pt x="9386054" y="981547"/>
                </a:moveTo>
                <a:lnTo>
                  <a:pt x="9543977" y="904522"/>
                </a:lnTo>
                <a:lnTo>
                  <a:pt x="10316669" y="904522"/>
                </a:lnTo>
                <a:lnTo>
                  <a:pt x="10123026" y="981547"/>
                </a:lnTo>
                <a:close/>
                <a:moveTo>
                  <a:pt x="8655662" y="981547"/>
                </a:moveTo>
                <a:lnTo>
                  <a:pt x="8778805" y="904522"/>
                </a:lnTo>
                <a:lnTo>
                  <a:pt x="9529877" y="904522"/>
                </a:lnTo>
                <a:lnTo>
                  <a:pt x="9371954" y="981547"/>
                </a:lnTo>
                <a:close/>
                <a:moveTo>
                  <a:pt x="7904590" y="981547"/>
                </a:moveTo>
                <a:lnTo>
                  <a:pt x="7992012" y="904522"/>
                </a:lnTo>
                <a:lnTo>
                  <a:pt x="8763763" y="904522"/>
                </a:lnTo>
                <a:lnTo>
                  <a:pt x="8641562" y="981547"/>
                </a:lnTo>
                <a:close/>
                <a:moveTo>
                  <a:pt x="7214618" y="981547"/>
                </a:moveTo>
                <a:lnTo>
                  <a:pt x="7269140" y="904522"/>
                </a:lnTo>
                <a:lnTo>
                  <a:pt x="7976970" y="904522"/>
                </a:lnTo>
                <a:lnTo>
                  <a:pt x="7890490" y="981547"/>
                </a:lnTo>
                <a:close/>
                <a:moveTo>
                  <a:pt x="6464487" y="981547"/>
                </a:moveTo>
                <a:lnTo>
                  <a:pt x="6483287" y="904522"/>
                </a:lnTo>
                <a:lnTo>
                  <a:pt x="7255040" y="904522"/>
                </a:lnTo>
                <a:lnTo>
                  <a:pt x="7201459" y="981547"/>
                </a:lnTo>
                <a:close/>
                <a:moveTo>
                  <a:pt x="5753835" y="981547"/>
                </a:moveTo>
                <a:lnTo>
                  <a:pt x="5738795" y="904522"/>
                </a:lnTo>
                <a:lnTo>
                  <a:pt x="6468247" y="904522"/>
                </a:lnTo>
                <a:lnTo>
                  <a:pt x="6450387" y="981547"/>
                </a:lnTo>
                <a:close/>
                <a:moveTo>
                  <a:pt x="5003702" y="981547"/>
                </a:moveTo>
                <a:lnTo>
                  <a:pt x="4952001" y="904522"/>
                </a:lnTo>
                <a:lnTo>
                  <a:pt x="5724695" y="904522"/>
                </a:lnTo>
                <a:lnTo>
                  <a:pt x="5740675" y="981547"/>
                </a:lnTo>
                <a:close/>
                <a:moveTo>
                  <a:pt x="4314672" y="981547"/>
                </a:moveTo>
                <a:lnTo>
                  <a:pt x="4230070" y="904522"/>
                </a:lnTo>
                <a:lnTo>
                  <a:pt x="4938842" y="904522"/>
                </a:lnTo>
                <a:lnTo>
                  <a:pt x="4990542" y="981547"/>
                </a:lnTo>
                <a:close/>
                <a:moveTo>
                  <a:pt x="3563598" y="981547"/>
                </a:moveTo>
                <a:lnTo>
                  <a:pt x="3443277" y="904522"/>
                </a:lnTo>
                <a:lnTo>
                  <a:pt x="4215970" y="904522"/>
                </a:lnTo>
                <a:lnTo>
                  <a:pt x="4300571" y="981547"/>
                </a:lnTo>
                <a:close/>
                <a:moveTo>
                  <a:pt x="2832267" y="981547"/>
                </a:moveTo>
                <a:lnTo>
                  <a:pt x="2677164" y="904522"/>
                </a:lnTo>
                <a:lnTo>
                  <a:pt x="3428236" y="904522"/>
                </a:lnTo>
                <a:lnTo>
                  <a:pt x="3549498" y="981547"/>
                </a:lnTo>
                <a:close/>
                <a:moveTo>
                  <a:pt x="2081194" y="981547"/>
                </a:moveTo>
                <a:lnTo>
                  <a:pt x="1890371" y="904522"/>
                </a:lnTo>
                <a:lnTo>
                  <a:pt x="2663064" y="904522"/>
                </a:lnTo>
                <a:lnTo>
                  <a:pt x="2819106" y="981547"/>
                </a:lnTo>
                <a:close/>
                <a:moveTo>
                  <a:pt x="1392164" y="981547"/>
                </a:moveTo>
                <a:lnTo>
                  <a:pt x="1168439" y="904522"/>
                </a:lnTo>
                <a:lnTo>
                  <a:pt x="1877212" y="904522"/>
                </a:lnTo>
                <a:lnTo>
                  <a:pt x="2068975" y="981547"/>
                </a:lnTo>
                <a:close/>
                <a:moveTo>
                  <a:pt x="642031" y="981547"/>
                </a:moveTo>
                <a:lnTo>
                  <a:pt x="381646" y="904522"/>
                </a:lnTo>
                <a:lnTo>
                  <a:pt x="1154339" y="904522"/>
                </a:lnTo>
                <a:lnTo>
                  <a:pt x="1379003" y="981547"/>
                </a:lnTo>
                <a:close/>
                <a:moveTo>
                  <a:pt x="10597734" y="1059391"/>
                </a:moveTo>
                <a:lnTo>
                  <a:pt x="10822398" y="983186"/>
                </a:lnTo>
                <a:lnTo>
                  <a:pt x="11558429" y="983186"/>
                </a:lnTo>
                <a:lnTo>
                  <a:pt x="11298985" y="1059391"/>
                </a:lnTo>
                <a:close/>
                <a:moveTo>
                  <a:pt x="9940663" y="1059391"/>
                </a:moveTo>
                <a:lnTo>
                  <a:pt x="10132426" y="983186"/>
                </a:lnTo>
                <a:lnTo>
                  <a:pt x="10808298" y="983186"/>
                </a:lnTo>
                <a:lnTo>
                  <a:pt x="10584573" y="1059391"/>
                </a:lnTo>
                <a:close/>
                <a:moveTo>
                  <a:pt x="9227191" y="1059391"/>
                </a:moveTo>
                <a:lnTo>
                  <a:pt x="9383234" y="983186"/>
                </a:lnTo>
                <a:lnTo>
                  <a:pt x="10120205" y="983186"/>
                </a:lnTo>
                <a:lnTo>
                  <a:pt x="9928442" y="1059391"/>
                </a:lnTo>
                <a:close/>
                <a:moveTo>
                  <a:pt x="8530640" y="1059391"/>
                </a:moveTo>
                <a:lnTo>
                  <a:pt x="8652842" y="983186"/>
                </a:lnTo>
                <a:lnTo>
                  <a:pt x="9369134" y="983186"/>
                </a:lnTo>
                <a:lnTo>
                  <a:pt x="9213091" y="1059391"/>
                </a:lnTo>
                <a:close/>
                <a:moveTo>
                  <a:pt x="7817168" y="1059391"/>
                </a:moveTo>
                <a:lnTo>
                  <a:pt x="7903650" y="983186"/>
                </a:lnTo>
                <a:lnTo>
                  <a:pt x="8639681" y="983186"/>
                </a:lnTo>
                <a:lnTo>
                  <a:pt x="8518420" y="1059391"/>
                </a:lnTo>
                <a:close/>
                <a:moveTo>
                  <a:pt x="7160098" y="1059391"/>
                </a:moveTo>
                <a:lnTo>
                  <a:pt x="7213679" y="983186"/>
                </a:lnTo>
                <a:lnTo>
                  <a:pt x="7889550" y="983186"/>
                </a:lnTo>
                <a:lnTo>
                  <a:pt x="7804009" y="1059391"/>
                </a:lnTo>
                <a:close/>
                <a:moveTo>
                  <a:pt x="6446627" y="1059391"/>
                </a:moveTo>
                <a:lnTo>
                  <a:pt x="6464487" y="983186"/>
                </a:lnTo>
                <a:lnTo>
                  <a:pt x="7201459" y="983186"/>
                </a:lnTo>
                <a:lnTo>
                  <a:pt x="7147877" y="1059391"/>
                </a:lnTo>
                <a:close/>
                <a:moveTo>
                  <a:pt x="5769815" y="1059391"/>
                </a:moveTo>
                <a:lnTo>
                  <a:pt x="5754775" y="983186"/>
                </a:lnTo>
                <a:lnTo>
                  <a:pt x="6450387" y="983186"/>
                </a:lnTo>
                <a:lnTo>
                  <a:pt x="6432525" y="1059391"/>
                </a:lnTo>
                <a:close/>
                <a:moveTo>
                  <a:pt x="5055404" y="1059391"/>
                </a:moveTo>
                <a:lnTo>
                  <a:pt x="5004642" y="983186"/>
                </a:lnTo>
                <a:lnTo>
                  <a:pt x="5740675" y="983186"/>
                </a:lnTo>
                <a:lnTo>
                  <a:pt x="5756655" y="1059391"/>
                </a:lnTo>
                <a:close/>
                <a:moveTo>
                  <a:pt x="4399273" y="1059391"/>
                </a:moveTo>
                <a:lnTo>
                  <a:pt x="4315611" y="983186"/>
                </a:lnTo>
                <a:lnTo>
                  <a:pt x="4991483" y="983186"/>
                </a:lnTo>
                <a:lnTo>
                  <a:pt x="5043183" y="1059391"/>
                </a:lnTo>
                <a:close/>
                <a:moveTo>
                  <a:pt x="3683921" y="1059391"/>
                </a:moveTo>
                <a:lnTo>
                  <a:pt x="3565479" y="983186"/>
                </a:lnTo>
                <a:lnTo>
                  <a:pt x="4301511" y="983186"/>
                </a:lnTo>
                <a:lnTo>
                  <a:pt x="4385173" y="1059391"/>
                </a:lnTo>
                <a:close/>
                <a:moveTo>
                  <a:pt x="2989249" y="1059391"/>
                </a:moveTo>
                <a:lnTo>
                  <a:pt x="2836027" y="983186"/>
                </a:lnTo>
                <a:lnTo>
                  <a:pt x="3552318" y="983186"/>
                </a:lnTo>
                <a:lnTo>
                  <a:pt x="3671701" y="1059391"/>
                </a:lnTo>
                <a:close/>
                <a:moveTo>
                  <a:pt x="2274838" y="1059391"/>
                </a:moveTo>
                <a:lnTo>
                  <a:pt x="2085894" y="983186"/>
                </a:lnTo>
                <a:lnTo>
                  <a:pt x="2821927" y="983186"/>
                </a:lnTo>
                <a:lnTo>
                  <a:pt x="2976090" y="1059391"/>
                </a:lnTo>
                <a:close/>
                <a:moveTo>
                  <a:pt x="1617767" y="1059391"/>
                </a:moveTo>
                <a:lnTo>
                  <a:pt x="1395924" y="983186"/>
                </a:lnTo>
                <a:lnTo>
                  <a:pt x="2071794" y="983186"/>
                </a:lnTo>
                <a:lnTo>
                  <a:pt x="2261678" y="1059391"/>
                </a:lnTo>
                <a:close/>
                <a:moveTo>
                  <a:pt x="903355" y="1059391"/>
                </a:moveTo>
                <a:lnTo>
                  <a:pt x="646731" y="983186"/>
                </a:lnTo>
                <a:lnTo>
                  <a:pt x="1382763" y="983186"/>
                </a:lnTo>
                <a:lnTo>
                  <a:pt x="1604606" y="1059391"/>
                </a:lnTo>
                <a:close/>
                <a:moveTo>
                  <a:pt x="11083721" y="1125763"/>
                </a:moveTo>
                <a:lnTo>
                  <a:pt x="11307446" y="1060211"/>
                </a:lnTo>
                <a:lnTo>
                  <a:pt x="11970157" y="1060211"/>
                </a:lnTo>
                <a:lnTo>
                  <a:pt x="11718231" y="1125763"/>
                </a:lnTo>
                <a:close/>
                <a:moveTo>
                  <a:pt x="10400330" y="1125763"/>
                </a:moveTo>
                <a:lnTo>
                  <a:pt x="10593973" y="1060211"/>
                </a:lnTo>
                <a:lnTo>
                  <a:pt x="11294285" y="1060211"/>
                </a:lnTo>
                <a:lnTo>
                  <a:pt x="11071502" y="1125763"/>
                </a:lnTo>
                <a:close/>
                <a:moveTo>
                  <a:pt x="9772400" y="1125763"/>
                </a:moveTo>
                <a:lnTo>
                  <a:pt x="9937843" y="1060211"/>
                </a:lnTo>
                <a:lnTo>
                  <a:pt x="10580813" y="1060211"/>
                </a:lnTo>
                <a:lnTo>
                  <a:pt x="10388110" y="1125763"/>
                </a:lnTo>
                <a:close/>
                <a:moveTo>
                  <a:pt x="9089009" y="1125763"/>
                </a:moveTo>
                <a:lnTo>
                  <a:pt x="9223431" y="1060211"/>
                </a:lnTo>
                <a:lnTo>
                  <a:pt x="9924683" y="1060211"/>
                </a:lnTo>
                <a:lnTo>
                  <a:pt x="9760181" y="1125763"/>
                </a:lnTo>
                <a:close/>
                <a:moveTo>
                  <a:pt x="8424419" y="1125763"/>
                </a:moveTo>
                <a:lnTo>
                  <a:pt x="8529700" y="1060211"/>
                </a:lnTo>
                <a:lnTo>
                  <a:pt x="9211212" y="1060211"/>
                </a:lnTo>
                <a:lnTo>
                  <a:pt x="9076789" y="1125763"/>
                </a:lnTo>
                <a:close/>
                <a:moveTo>
                  <a:pt x="7741027" y="1125763"/>
                </a:moveTo>
                <a:lnTo>
                  <a:pt x="7815289" y="1060211"/>
                </a:lnTo>
                <a:lnTo>
                  <a:pt x="8516540" y="1060211"/>
                </a:lnTo>
                <a:lnTo>
                  <a:pt x="8412198" y="1125763"/>
                </a:lnTo>
                <a:close/>
                <a:moveTo>
                  <a:pt x="7113098" y="1125763"/>
                </a:moveTo>
                <a:lnTo>
                  <a:pt x="7159158" y="1060211"/>
                </a:lnTo>
                <a:lnTo>
                  <a:pt x="7802128" y="1060211"/>
                </a:lnTo>
                <a:lnTo>
                  <a:pt x="7728808" y="1125763"/>
                </a:lnTo>
                <a:close/>
                <a:moveTo>
                  <a:pt x="6429706" y="1125763"/>
                </a:moveTo>
                <a:lnTo>
                  <a:pt x="6445686" y="1060211"/>
                </a:lnTo>
                <a:lnTo>
                  <a:pt x="7146937" y="1060211"/>
                </a:lnTo>
                <a:lnTo>
                  <a:pt x="7100877" y="1125763"/>
                </a:lnTo>
                <a:close/>
                <a:moveTo>
                  <a:pt x="5782975" y="1125763"/>
                </a:moveTo>
                <a:lnTo>
                  <a:pt x="5769815" y="1060211"/>
                </a:lnTo>
                <a:lnTo>
                  <a:pt x="6432525" y="1060211"/>
                </a:lnTo>
                <a:lnTo>
                  <a:pt x="6417486" y="1125763"/>
                </a:lnTo>
                <a:close/>
                <a:moveTo>
                  <a:pt x="5098644" y="1125763"/>
                </a:moveTo>
                <a:lnTo>
                  <a:pt x="5055404" y="1060211"/>
                </a:lnTo>
                <a:lnTo>
                  <a:pt x="5756655" y="1060211"/>
                </a:lnTo>
                <a:lnTo>
                  <a:pt x="5770756" y="1125763"/>
                </a:lnTo>
                <a:close/>
                <a:moveTo>
                  <a:pt x="4471654" y="1125763"/>
                </a:moveTo>
                <a:lnTo>
                  <a:pt x="4400213" y="1060211"/>
                </a:lnTo>
                <a:lnTo>
                  <a:pt x="5043183" y="1060211"/>
                </a:lnTo>
                <a:lnTo>
                  <a:pt x="5087364" y="1125763"/>
                </a:lnTo>
                <a:close/>
                <a:moveTo>
                  <a:pt x="3788263" y="1125763"/>
                </a:moveTo>
                <a:lnTo>
                  <a:pt x="3685801" y="1060211"/>
                </a:lnTo>
                <a:lnTo>
                  <a:pt x="4387052" y="1060211"/>
                </a:lnTo>
                <a:lnTo>
                  <a:pt x="4459433" y="1125763"/>
                </a:lnTo>
                <a:close/>
                <a:moveTo>
                  <a:pt x="3123671" y="1125763"/>
                </a:moveTo>
                <a:lnTo>
                  <a:pt x="2992069" y="1060211"/>
                </a:lnTo>
                <a:lnTo>
                  <a:pt x="3673580" y="1060211"/>
                </a:lnTo>
                <a:lnTo>
                  <a:pt x="3776043" y="1125763"/>
                </a:lnTo>
                <a:close/>
                <a:moveTo>
                  <a:pt x="2440280" y="1125763"/>
                </a:moveTo>
                <a:lnTo>
                  <a:pt x="2277658" y="1060211"/>
                </a:lnTo>
                <a:lnTo>
                  <a:pt x="2978910" y="1060211"/>
                </a:lnTo>
                <a:lnTo>
                  <a:pt x="3111452" y="1125763"/>
                </a:lnTo>
                <a:close/>
                <a:moveTo>
                  <a:pt x="1813290" y="1125763"/>
                </a:moveTo>
                <a:lnTo>
                  <a:pt x="1622468" y="1060211"/>
                </a:lnTo>
                <a:lnTo>
                  <a:pt x="2265438" y="1060211"/>
                </a:lnTo>
                <a:lnTo>
                  <a:pt x="2428060" y="1125763"/>
                </a:lnTo>
                <a:close/>
                <a:moveTo>
                  <a:pt x="1128959" y="1125763"/>
                </a:moveTo>
                <a:lnTo>
                  <a:pt x="908055" y="1060211"/>
                </a:lnTo>
                <a:lnTo>
                  <a:pt x="1609307" y="1060211"/>
                </a:lnTo>
                <a:lnTo>
                  <a:pt x="1800130" y="1125763"/>
                </a:lnTo>
                <a:close/>
                <a:moveTo>
                  <a:pt x="483168" y="1125763"/>
                </a:moveTo>
                <a:lnTo>
                  <a:pt x="233124" y="1060211"/>
                </a:lnTo>
                <a:lnTo>
                  <a:pt x="895835" y="1060211"/>
                </a:lnTo>
                <a:lnTo>
                  <a:pt x="1117679" y="1125763"/>
                </a:lnTo>
                <a:close/>
                <a:moveTo>
                  <a:pt x="10863757" y="1190497"/>
                </a:moveTo>
                <a:lnTo>
                  <a:pt x="11079961" y="1127402"/>
                </a:lnTo>
                <a:lnTo>
                  <a:pt x="11713531" y="1127402"/>
                </a:lnTo>
                <a:lnTo>
                  <a:pt x="11470067" y="1190497"/>
                </a:lnTo>
                <a:close/>
                <a:moveTo>
                  <a:pt x="10209506" y="1190497"/>
                </a:moveTo>
                <a:lnTo>
                  <a:pt x="10396570" y="1127402"/>
                </a:lnTo>
                <a:lnTo>
                  <a:pt x="11066802" y="1127402"/>
                </a:lnTo>
                <a:lnTo>
                  <a:pt x="10850599" y="1190497"/>
                </a:lnTo>
                <a:close/>
                <a:moveTo>
                  <a:pt x="9609777" y="1190497"/>
                </a:moveTo>
                <a:lnTo>
                  <a:pt x="9769580" y="1127402"/>
                </a:lnTo>
                <a:lnTo>
                  <a:pt x="10384350" y="1127402"/>
                </a:lnTo>
                <a:lnTo>
                  <a:pt x="10198227" y="1190497"/>
                </a:lnTo>
                <a:close/>
                <a:moveTo>
                  <a:pt x="8955528" y="1190497"/>
                </a:moveTo>
                <a:lnTo>
                  <a:pt x="9086188" y="1127402"/>
                </a:lnTo>
                <a:lnTo>
                  <a:pt x="9755480" y="1127402"/>
                </a:lnTo>
                <a:lnTo>
                  <a:pt x="9596618" y="1190497"/>
                </a:lnTo>
                <a:close/>
                <a:moveTo>
                  <a:pt x="8321017" y="1190497"/>
                </a:moveTo>
                <a:lnTo>
                  <a:pt x="8422538" y="1127402"/>
                </a:lnTo>
                <a:lnTo>
                  <a:pt x="9074909" y="1127402"/>
                </a:lnTo>
                <a:lnTo>
                  <a:pt x="8945187" y="1190497"/>
                </a:lnTo>
                <a:close/>
                <a:moveTo>
                  <a:pt x="7666766" y="1190497"/>
                </a:moveTo>
                <a:lnTo>
                  <a:pt x="7739147" y="1127402"/>
                </a:lnTo>
                <a:lnTo>
                  <a:pt x="8408438" y="1127402"/>
                </a:lnTo>
                <a:lnTo>
                  <a:pt x="8307857" y="1190497"/>
                </a:lnTo>
                <a:close/>
                <a:moveTo>
                  <a:pt x="7067037" y="1190497"/>
                </a:moveTo>
                <a:lnTo>
                  <a:pt x="7112156" y="1127402"/>
                </a:lnTo>
                <a:lnTo>
                  <a:pt x="7726927" y="1127402"/>
                </a:lnTo>
                <a:lnTo>
                  <a:pt x="7655486" y="1190497"/>
                </a:lnTo>
                <a:close/>
                <a:moveTo>
                  <a:pt x="6414665" y="1190497"/>
                </a:moveTo>
                <a:lnTo>
                  <a:pt x="6429706" y="1127402"/>
                </a:lnTo>
                <a:lnTo>
                  <a:pt x="7099937" y="1127402"/>
                </a:lnTo>
                <a:lnTo>
                  <a:pt x="7055755" y="1190497"/>
                </a:lnTo>
                <a:close/>
                <a:moveTo>
                  <a:pt x="5797076" y="1190497"/>
                </a:moveTo>
                <a:lnTo>
                  <a:pt x="5783915" y="1127402"/>
                </a:lnTo>
                <a:lnTo>
                  <a:pt x="6418425" y="1127402"/>
                </a:lnTo>
                <a:lnTo>
                  <a:pt x="6403385" y="1190497"/>
                </a:lnTo>
                <a:close/>
                <a:moveTo>
                  <a:pt x="5142825" y="1190497"/>
                </a:moveTo>
                <a:lnTo>
                  <a:pt x="5100523" y="1127402"/>
                </a:lnTo>
                <a:lnTo>
                  <a:pt x="5770756" y="1127402"/>
                </a:lnTo>
                <a:lnTo>
                  <a:pt x="5783915" y="1190497"/>
                </a:lnTo>
                <a:close/>
                <a:moveTo>
                  <a:pt x="4543095" y="1190497"/>
                </a:moveTo>
                <a:lnTo>
                  <a:pt x="4473533" y="1127402"/>
                </a:lnTo>
                <a:lnTo>
                  <a:pt x="5088304" y="1127402"/>
                </a:lnTo>
                <a:lnTo>
                  <a:pt x="5131545" y="1190497"/>
                </a:lnTo>
                <a:close/>
                <a:moveTo>
                  <a:pt x="3889784" y="1190497"/>
                </a:moveTo>
                <a:lnTo>
                  <a:pt x="3791083" y="1127402"/>
                </a:lnTo>
                <a:lnTo>
                  <a:pt x="4461315" y="1127402"/>
                </a:lnTo>
                <a:lnTo>
                  <a:pt x="4530875" y="1190497"/>
                </a:lnTo>
                <a:close/>
                <a:moveTo>
                  <a:pt x="3254334" y="1190497"/>
                </a:moveTo>
                <a:lnTo>
                  <a:pt x="3126492" y="1127402"/>
                </a:lnTo>
                <a:lnTo>
                  <a:pt x="3778862" y="1127402"/>
                </a:lnTo>
                <a:lnTo>
                  <a:pt x="3878505" y="1190497"/>
                </a:lnTo>
                <a:close/>
                <a:moveTo>
                  <a:pt x="2601023" y="1190497"/>
                </a:moveTo>
                <a:lnTo>
                  <a:pt x="2444041" y="1127402"/>
                </a:lnTo>
                <a:lnTo>
                  <a:pt x="3114272" y="1127402"/>
                </a:lnTo>
                <a:lnTo>
                  <a:pt x="3242114" y="1190497"/>
                </a:lnTo>
                <a:close/>
                <a:moveTo>
                  <a:pt x="2000353" y="1190497"/>
                </a:moveTo>
                <a:lnTo>
                  <a:pt x="1816110" y="1127402"/>
                </a:lnTo>
                <a:lnTo>
                  <a:pt x="2430881" y="1127402"/>
                </a:lnTo>
                <a:lnTo>
                  <a:pt x="2588804" y="1190497"/>
                </a:lnTo>
                <a:close/>
                <a:moveTo>
                  <a:pt x="1347043" y="1190497"/>
                </a:moveTo>
                <a:lnTo>
                  <a:pt x="1132719" y="1127402"/>
                </a:lnTo>
                <a:lnTo>
                  <a:pt x="1802950" y="1127402"/>
                </a:lnTo>
                <a:lnTo>
                  <a:pt x="1988133" y="1190497"/>
                </a:lnTo>
                <a:close/>
                <a:moveTo>
                  <a:pt x="729452" y="1190497"/>
                </a:moveTo>
                <a:lnTo>
                  <a:pt x="487868" y="1127402"/>
                </a:lnTo>
                <a:lnTo>
                  <a:pt x="1121439" y="1127402"/>
                </a:lnTo>
                <a:lnTo>
                  <a:pt x="1335763" y="1190497"/>
                </a:lnTo>
                <a:close/>
                <a:moveTo>
                  <a:pt x="11270784" y="1245397"/>
                </a:moveTo>
                <a:lnTo>
                  <a:pt x="11476648" y="1192135"/>
                </a:lnTo>
                <a:lnTo>
                  <a:pt x="12117738" y="1192135"/>
                </a:lnTo>
                <a:lnTo>
                  <a:pt x="11887434" y="1245397"/>
                </a:lnTo>
                <a:close/>
                <a:moveTo>
                  <a:pt x="10676696" y="1245397"/>
                </a:moveTo>
                <a:lnTo>
                  <a:pt x="10859998" y="1192135"/>
                </a:lnTo>
                <a:lnTo>
                  <a:pt x="11465367" y="1192135"/>
                </a:lnTo>
                <a:lnTo>
                  <a:pt x="11259505" y="1245397"/>
                </a:lnTo>
                <a:close/>
                <a:moveTo>
                  <a:pt x="10048764" y="1245397"/>
                </a:moveTo>
                <a:lnTo>
                  <a:pt x="10206688" y="1192135"/>
                </a:lnTo>
                <a:lnTo>
                  <a:pt x="10847778" y="1192135"/>
                </a:lnTo>
                <a:lnTo>
                  <a:pt x="10665414" y="1245397"/>
                </a:lnTo>
                <a:close/>
                <a:moveTo>
                  <a:pt x="9472536" y="1245397"/>
                </a:moveTo>
                <a:lnTo>
                  <a:pt x="9606957" y="1192135"/>
                </a:lnTo>
                <a:lnTo>
                  <a:pt x="10195406" y="1192135"/>
                </a:lnTo>
                <a:lnTo>
                  <a:pt x="10038424" y="1245397"/>
                </a:lnTo>
                <a:close/>
                <a:moveTo>
                  <a:pt x="8844605" y="1245397"/>
                </a:moveTo>
                <a:lnTo>
                  <a:pt x="8954586" y="1192135"/>
                </a:lnTo>
                <a:lnTo>
                  <a:pt x="9595677" y="1192135"/>
                </a:lnTo>
                <a:lnTo>
                  <a:pt x="9461255" y="1245397"/>
                </a:lnTo>
                <a:close/>
                <a:moveTo>
                  <a:pt x="8233596" y="1245397"/>
                </a:moveTo>
                <a:lnTo>
                  <a:pt x="8319137" y="1192135"/>
                </a:lnTo>
                <a:lnTo>
                  <a:pt x="8942367" y="1192135"/>
                </a:lnTo>
                <a:lnTo>
                  <a:pt x="8833325" y="1245397"/>
                </a:lnTo>
                <a:close/>
                <a:moveTo>
                  <a:pt x="7605665" y="1245397"/>
                </a:moveTo>
                <a:lnTo>
                  <a:pt x="7666766" y="1192135"/>
                </a:lnTo>
                <a:lnTo>
                  <a:pt x="8307857" y="1192135"/>
                </a:lnTo>
                <a:lnTo>
                  <a:pt x="8222316" y="1245397"/>
                </a:lnTo>
                <a:close/>
                <a:moveTo>
                  <a:pt x="7028496" y="1245397"/>
                </a:moveTo>
                <a:lnTo>
                  <a:pt x="7066096" y="1192135"/>
                </a:lnTo>
                <a:lnTo>
                  <a:pt x="7654545" y="1192135"/>
                </a:lnTo>
                <a:lnTo>
                  <a:pt x="7594386" y="1245397"/>
                </a:lnTo>
                <a:close/>
                <a:moveTo>
                  <a:pt x="6400565" y="1245397"/>
                </a:moveTo>
                <a:lnTo>
                  <a:pt x="6413725" y="1192135"/>
                </a:lnTo>
                <a:lnTo>
                  <a:pt x="7054816" y="1192135"/>
                </a:lnTo>
                <a:lnTo>
                  <a:pt x="7017216" y="1245397"/>
                </a:lnTo>
                <a:close/>
                <a:moveTo>
                  <a:pt x="5806476" y="1245397"/>
                </a:moveTo>
                <a:lnTo>
                  <a:pt x="5796135" y="1192135"/>
                </a:lnTo>
                <a:lnTo>
                  <a:pt x="6401506" y="1192135"/>
                </a:lnTo>
                <a:lnTo>
                  <a:pt x="6389285" y="1245397"/>
                </a:lnTo>
                <a:close/>
                <a:moveTo>
                  <a:pt x="5179486" y="1245397"/>
                </a:moveTo>
                <a:lnTo>
                  <a:pt x="5143765" y="1192135"/>
                </a:lnTo>
                <a:lnTo>
                  <a:pt x="5784856" y="1192135"/>
                </a:lnTo>
                <a:lnTo>
                  <a:pt x="5796135" y="1245397"/>
                </a:lnTo>
                <a:close/>
                <a:moveTo>
                  <a:pt x="4602316" y="1245397"/>
                </a:moveTo>
                <a:lnTo>
                  <a:pt x="4544035" y="1192135"/>
                </a:lnTo>
                <a:lnTo>
                  <a:pt x="5132484" y="1192135"/>
                </a:lnTo>
                <a:lnTo>
                  <a:pt x="5168206" y="1245397"/>
                </a:lnTo>
                <a:close/>
                <a:moveTo>
                  <a:pt x="3975326" y="1245397"/>
                </a:moveTo>
                <a:lnTo>
                  <a:pt x="3891664" y="1192135"/>
                </a:lnTo>
                <a:lnTo>
                  <a:pt x="4531815" y="1192135"/>
                </a:lnTo>
                <a:lnTo>
                  <a:pt x="4591036" y="1245397"/>
                </a:lnTo>
                <a:close/>
                <a:moveTo>
                  <a:pt x="3363375" y="1245397"/>
                </a:moveTo>
                <a:lnTo>
                  <a:pt x="3256214" y="1192135"/>
                </a:lnTo>
                <a:lnTo>
                  <a:pt x="3879444" y="1192135"/>
                </a:lnTo>
                <a:lnTo>
                  <a:pt x="3963105" y="1245397"/>
                </a:lnTo>
                <a:close/>
                <a:moveTo>
                  <a:pt x="2736385" y="1245397"/>
                </a:moveTo>
                <a:lnTo>
                  <a:pt x="2603844" y="1192135"/>
                </a:lnTo>
                <a:lnTo>
                  <a:pt x="3243993" y="1192135"/>
                </a:lnTo>
                <a:lnTo>
                  <a:pt x="3352096" y="1245397"/>
                </a:lnTo>
                <a:close/>
                <a:moveTo>
                  <a:pt x="2159216" y="1245397"/>
                </a:moveTo>
                <a:lnTo>
                  <a:pt x="2004113" y="1192135"/>
                </a:lnTo>
                <a:lnTo>
                  <a:pt x="2592562" y="1192135"/>
                </a:lnTo>
                <a:lnTo>
                  <a:pt x="2725105" y="1245397"/>
                </a:lnTo>
                <a:close/>
                <a:moveTo>
                  <a:pt x="1531286" y="1245397"/>
                </a:moveTo>
                <a:lnTo>
                  <a:pt x="1350803" y="1192135"/>
                </a:lnTo>
                <a:lnTo>
                  <a:pt x="1991893" y="1192135"/>
                </a:lnTo>
                <a:lnTo>
                  <a:pt x="2147936" y="1245397"/>
                </a:lnTo>
                <a:close/>
                <a:moveTo>
                  <a:pt x="937196" y="1245397"/>
                </a:moveTo>
                <a:lnTo>
                  <a:pt x="733212" y="1192135"/>
                </a:lnTo>
                <a:lnTo>
                  <a:pt x="1339523" y="1192135"/>
                </a:lnTo>
                <a:lnTo>
                  <a:pt x="1520006" y="1245397"/>
                </a:lnTo>
                <a:close/>
                <a:moveTo>
                  <a:pt x="309266" y="1245397"/>
                </a:moveTo>
                <a:lnTo>
                  <a:pt x="80841" y="1192135"/>
                </a:lnTo>
                <a:lnTo>
                  <a:pt x="721932" y="1192135"/>
                </a:lnTo>
                <a:lnTo>
                  <a:pt x="925916" y="1245397"/>
                </a:lnTo>
                <a:close/>
                <a:moveTo>
                  <a:pt x="11060221" y="1300298"/>
                </a:moveTo>
                <a:lnTo>
                  <a:pt x="11267024" y="1246217"/>
                </a:lnTo>
                <a:lnTo>
                  <a:pt x="11882734" y="1246217"/>
                </a:lnTo>
                <a:lnTo>
                  <a:pt x="11651491" y="1300298"/>
                </a:lnTo>
                <a:close/>
                <a:moveTo>
                  <a:pt x="10489632" y="1300298"/>
                </a:moveTo>
                <a:lnTo>
                  <a:pt x="10672935" y="1246217"/>
                </a:lnTo>
                <a:lnTo>
                  <a:pt x="11255745" y="1246217"/>
                </a:lnTo>
                <a:lnTo>
                  <a:pt x="11048942" y="1300298"/>
                </a:lnTo>
                <a:close/>
                <a:moveTo>
                  <a:pt x="9888023" y="1300298"/>
                </a:moveTo>
                <a:lnTo>
                  <a:pt x="10045944" y="1246217"/>
                </a:lnTo>
                <a:lnTo>
                  <a:pt x="10662596" y="1246217"/>
                </a:lnTo>
                <a:lnTo>
                  <a:pt x="10479292" y="1300298"/>
                </a:lnTo>
                <a:close/>
                <a:moveTo>
                  <a:pt x="9334354" y="1300298"/>
                </a:moveTo>
                <a:lnTo>
                  <a:pt x="9469716" y="1246217"/>
                </a:lnTo>
                <a:lnTo>
                  <a:pt x="10034664" y="1246217"/>
                </a:lnTo>
                <a:lnTo>
                  <a:pt x="9876742" y="1300298"/>
                </a:lnTo>
                <a:close/>
                <a:moveTo>
                  <a:pt x="8731803" y="1300298"/>
                </a:moveTo>
                <a:lnTo>
                  <a:pt x="8841784" y="1246217"/>
                </a:lnTo>
                <a:lnTo>
                  <a:pt x="9457495" y="1246217"/>
                </a:lnTo>
                <a:lnTo>
                  <a:pt x="9323073" y="1300298"/>
                </a:lnTo>
                <a:close/>
                <a:moveTo>
                  <a:pt x="8146173" y="1300298"/>
                </a:moveTo>
                <a:lnTo>
                  <a:pt x="8231715" y="1246217"/>
                </a:lnTo>
                <a:lnTo>
                  <a:pt x="8831444" y="1246217"/>
                </a:lnTo>
                <a:lnTo>
                  <a:pt x="8721464" y="1300298"/>
                </a:lnTo>
                <a:close/>
                <a:moveTo>
                  <a:pt x="7543624" y="1300298"/>
                </a:moveTo>
                <a:lnTo>
                  <a:pt x="7604726" y="1246217"/>
                </a:lnTo>
                <a:lnTo>
                  <a:pt x="8220435" y="1246217"/>
                </a:lnTo>
                <a:lnTo>
                  <a:pt x="8134894" y="1300298"/>
                </a:lnTo>
                <a:close/>
                <a:moveTo>
                  <a:pt x="6990895" y="1300298"/>
                </a:moveTo>
                <a:lnTo>
                  <a:pt x="7028496" y="1246217"/>
                </a:lnTo>
                <a:lnTo>
                  <a:pt x="7593445" y="1246217"/>
                </a:lnTo>
                <a:lnTo>
                  <a:pt x="7533284" y="1300298"/>
                </a:lnTo>
                <a:close/>
                <a:moveTo>
                  <a:pt x="6387405" y="1300298"/>
                </a:moveTo>
                <a:lnTo>
                  <a:pt x="6400565" y="1246217"/>
                </a:lnTo>
                <a:lnTo>
                  <a:pt x="7016275" y="1246217"/>
                </a:lnTo>
                <a:lnTo>
                  <a:pt x="6978675" y="1300298"/>
                </a:lnTo>
                <a:close/>
                <a:moveTo>
                  <a:pt x="5817756" y="1300298"/>
                </a:moveTo>
                <a:lnTo>
                  <a:pt x="5807416" y="1246217"/>
                </a:lnTo>
                <a:lnTo>
                  <a:pt x="6389285" y="1246217"/>
                </a:lnTo>
                <a:lnTo>
                  <a:pt x="6377065" y="1300298"/>
                </a:lnTo>
                <a:close/>
                <a:moveTo>
                  <a:pt x="5216146" y="1300298"/>
                </a:moveTo>
                <a:lnTo>
                  <a:pt x="5180425" y="1246217"/>
                </a:lnTo>
                <a:lnTo>
                  <a:pt x="5796135" y="1246217"/>
                </a:lnTo>
                <a:lnTo>
                  <a:pt x="5807416" y="1300298"/>
                </a:lnTo>
                <a:close/>
                <a:moveTo>
                  <a:pt x="4662477" y="1300298"/>
                </a:moveTo>
                <a:lnTo>
                  <a:pt x="4603256" y="1246217"/>
                </a:lnTo>
                <a:lnTo>
                  <a:pt x="5168206" y="1246217"/>
                </a:lnTo>
                <a:lnTo>
                  <a:pt x="5204866" y="1300298"/>
                </a:lnTo>
                <a:close/>
                <a:moveTo>
                  <a:pt x="4059927" y="1300298"/>
                </a:moveTo>
                <a:lnTo>
                  <a:pt x="3976266" y="1246217"/>
                </a:lnTo>
                <a:lnTo>
                  <a:pt x="4591976" y="1246217"/>
                </a:lnTo>
                <a:lnTo>
                  <a:pt x="4651197" y="1300298"/>
                </a:lnTo>
                <a:close/>
                <a:moveTo>
                  <a:pt x="3474297" y="1300298"/>
                </a:moveTo>
                <a:lnTo>
                  <a:pt x="3366196" y="1246217"/>
                </a:lnTo>
                <a:lnTo>
                  <a:pt x="3964985" y="1246217"/>
                </a:lnTo>
                <a:lnTo>
                  <a:pt x="4049587" y="1300298"/>
                </a:lnTo>
                <a:close/>
                <a:moveTo>
                  <a:pt x="2871747" y="1300298"/>
                </a:moveTo>
                <a:lnTo>
                  <a:pt x="2738265" y="1246217"/>
                </a:lnTo>
                <a:lnTo>
                  <a:pt x="3353975" y="1246217"/>
                </a:lnTo>
                <a:lnTo>
                  <a:pt x="3463017" y="1300298"/>
                </a:lnTo>
                <a:close/>
                <a:moveTo>
                  <a:pt x="2318079" y="1300298"/>
                </a:moveTo>
                <a:lnTo>
                  <a:pt x="2162036" y="1246217"/>
                </a:lnTo>
                <a:lnTo>
                  <a:pt x="2726985" y="1246217"/>
                </a:lnTo>
                <a:lnTo>
                  <a:pt x="2860467" y="1300298"/>
                </a:lnTo>
                <a:close/>
                <a:moveTo>
                  <a:pt x="1716469" y="1300298"/>
                </a:moveTo>
                <a:lnTo>
                  <a:pt x="1535046" y="1246217"/>
                </a:lnTo>
                <a:lnTo>
                  <a:pt x="2150756" y="1246217"/>
                </a:lnTo>
                <a:lnTo>
                  <a:pt x="2307738" y="1300298"/>
                </a:lnTo>
                <a:close/>
                <a:moveTo>
                  <a:pt x="1146819" y="1300298"/>
                </a:moveTo>
                <a:lnTo>
                  <a:pt x="941895" y="1246217"/>
                </a:lnTo>
                <a:lnTo>
                  <a:pt x="1523766" y="1246217"/>
                </a:lnTo>
                <a:lnTo>
                  <a:pt x="1705188" y="1300298"/>
                </a:lnTo>
                <a:close/>
                <a:moveTo>
                  <a:pt x="544269" y="1300298"/>
                </a:moveTo>
                <a:lnTo>
                  <a:pt x="313965" y="1246217"/>
                </a:lnTo>
                <a:lnTo>
                  <a:pt x="929676" y="1246217"/>
                </a:lnTo>
                <a:lnTo>
                  <a:pt x="1135539" y="1300298"/>
                </a:lnTo>
                <a:close/>
                <a:moveTo>
                  <a:pt x="10869399" y="1349463"/>
                </a:moveTo>
                <a:lnTo>
                  <a:pt x="11055520" y="1301117"/>
                </a:lnTo>
                <a:lnTo>
                  <a:pt x="11646790" y="1301117"/>
                </a:lnTo>
                <a:lnTo>
                  <a:pt x="11438107" y="1349463"/>
                </a:lnTo>
                <a:close/>
                <a:moveTo>
                  <a:pt x="10322308" y="1349463"/>
                </a:moveTo>
                <a:lnTo>
                  <a:pt x="10486812" y="1301117"/>
                </a:lnTo>
                <a:lnTo>
                  <a:pt x="11045180" y="1301117"/>
                </a:lnTo>
                <a:lnTo>
                  <a:pt x="10859998" y="1349463"/>
                </a:lnTo>
                <a:close/>
                <a:moveTo>
                  <a:pt x="9743260" y="1349463"/>
                </a:moveTo>
                <a:lnTo>
                  <a:pt x="9885202" y="1301117"/>
                </a:lnTo>
                <a:lnTo>
                  <a:pt x="10476472" y="1301117"/>
                </a:lnTo>
                <a:lnTo>
                  <a:pt x="10311968" y="1349463"/>
                </a:lnTo>
                <a:close/>
                <a:moveTo>
                  <a:pt x="9210272" y="1349463"/>
                </a:moveTo>
                <a:lnTo>
                  <a:pt x="9331534" y="1301117"/>
                </a:lnTo>
                <a:lnTo>
                  <a:pt x="9873922" y="1301117"/>
                </a:lnTo>
                <a:lnTo>
                  <a:pt x="9731980" y="1349463"/>
                </a:lnTo>
                <a:close/>
                <a:moveTo>
                  <a:pt x="8631222" y="1349463"/>
                </a:moveTo>
                <a:lnTo>
                  <a:pt x="8729924" y="1301117"/>
                </a:lnTo>
                <a:lnTo>
                  <a:pt x="9321193" y="1301117"/>
                </a:lnTo>
                <a:lnTo>
                  <a:pt x="9199932" y="1349463"/>
                </a:lnTo>
                <a:close/>
                <a:moveTo>
                  <a:pt x="8067213" y="1349463"/>
                </a:moveTo>
                <a:lnTo>
                  <a:pt x="8144294" y="1301117"/>
                </a:lnTo>
                <a:lnTo>
                  <a:pt x="8719583" y="1301117"/>
                </a:lnTo>
                <a:lnTo>
                  <a:pt x="8620881" y="1349463"/>
                </a:lnTo>
                <a:close/>
                <a:moveTo>
                  <a:pt x="7488162" y="1349463"/>
                </a:moveTo>
                <a:lnTo>
                  <a:pt x="7542684" y="1301117"/>
                </a:lnTo>
                <a:lnTo>
                  <a:pt x="8133954" y="1301117"/>
                </a:lnTo>
                <a:lnTo>
                  <a:pt x="8056872" y="1349463"/>
                </a:lnTo>
                <a:close/>
                <a:moveTo>
                  <a:pt x="6955175" y="1349463"/>
                </a:moveTo>
                <a:lnTo>
                  <a:pt x="6989015" y="1301117"/>
                </a:lnTo>
                <a:lnTo>
                  <a:pt x="7531404" y="1301117"/>
                </a:lnTo>
                <a:lnTo>
                  <a:pt x="7476883" y="1349463"/>
                </a:lnTo>
                <a:close/>
                <a:moveTo>
                  <a:pt x="6376125" y="1349463"/>
                </a:moveTo>
                <a:lnTo>
                  <a:pt x="6387405" y="1301117"/>
                </a:lnTo>
                <a:lnTo>
                  <a:pt x="6978675" y="1301117"/>
                </a:lnTo>
                <a:lnTo>
                  <a:pt x="6944834" y="1349463"/>
                </a:lnTo>
                <a:close/>
                <a:moveTo>
                  <a:pt x="5828096" y="1349463"/>
                </a:moveTo>
                <a:lnTo>
                  <a:pt x="5818696" y="1301117"/>
                </a:lnTo>
                <a:lnTo>
                  <a:pt x="6377065" y="1301117"/>
                </a:lnTo>
                <a:lnTo>
                  <a:pt x="6365785" y="1349463"/>
                </a:lnTo>
                <a:close/>
                <a:moveTo>
                  <a:pt x="5248106" y="1349463"/>
                </a:moveTo>
                <a:lnTo>
                  <a:pt x="5215206" y="1301117"/>
                </a:lnTo>
                <a:lnTo>
                  <a:pt x="5806476" y="1301117"/>
                </a:lnTo>
                <a:lnTo>
                  <a:pt x="5816816" y="1349463"/>
                </a:lnTo>
                <a:close/>
                <a:moveTo>
                  <a:pt x="4716058" y="1349463"/>
                </a:moveTo>
                <a:lnTo>
                  <a:pt x="4662477" y="1301117"/>
                </a:lnTo>
                <a:lnTo>
                  <a:pt x="5204866" y="1301117"/>
                </a:lnTo>
                <a:lnTo>
                  <a:pt x="5237766" y="1349463"/>
                </a:lnTo>
                <a:close/>
                <a:moveTo>
                  <a:pt x="4137009" y="1349463"/>
                </a:moveTo>
                <a:lnTo>
                  <a:pt x="4060867" y="1301117"/>
                </a:lnTo>
                <a:lnTo>
                  <a:pt x="4652137" y="1301117"/>
                </a:lnTo>
                <a:lnTo>
                  <a:pt x="4705718" y="1349463"/>
                </a:lnTo>
                <a:close/>
                <a:moveTo>
                  <a:pt x="3572999" y="1349463"/>
                </a:moveTo>
                <a:lnTo>
                  <a:pt x="3477117" y="1301117"/>
                </a:lnTo>
                <a:lnTo>
                  <a:pt x="4051467" y="1301117"/>
                </a:lnTo>
                <a:lnTo>
                  <a:pt x="4126669" y="1349463"/>
                </a:lnTo>
                <a:close/>
                <a:moveTo>
                  <a:pt x="2993950" y="1349463"/>
                </a:moveTo>
                <a:lnTo>
                  <a:pt x="2873628" y="1301117"/>
                </a:lnTo>
                <a:lnTo>
                  <a:pt x="3464898" y="1301117"/>
                </a:lnTo>
                <a:lnTo>
                  <a:pt x="3562659" y="1349463"/>
                </a:lnTo>
                <a:close/>
                <a:moveTo>
                  <a:pt x="2460960" y="1349463"/>
                </a:moveTo>
                <a:lnTo>
                  <a:pt x="2319959" y="1301117"/>
                </a:lnTo>
                <a:lnTo>
                  <a:pt x="2862347" y="1301117"/>
                </a:lnTo>
                <a:lnTo>
                  <a:pt x="2982670" y="1349463"/>
                </a:lnTo>
                <a:close/>
                <a:moveTo>
                  <a:pt x="1881911" y="1349463"/>
                </a:moveTo>
                <a:lnTo>
                  <a:pt x="1718349" y="1301117"/>
                </a:lnTo>
                <a:lnTo>
                  <a:pt x="2309619" y="1301117"/>
                </a:lnTo>
                <a:lnTo>
                  <a:pt x="2450620" y="1349463"/>
                </a:lnTo>
                <a:close/>
                <a:moveTo>
                  <a:pt x="1333882" y="1349463"/>
                </a:moveTo>
                <a:lnTo>
                  <a:pt x="1150579" y="1301117"/>
                </a:lnTo>
                <a:lnTo>
                  <a:pt x="1708949" y="1301117"/>
                </a:lnTo>
                <a:lnTo>
                  <a:pt x="1871571" y="1349463"/>
                </a:lnTo>
                <a:close/>
                <a:moveTo>
                  <a:pt x="754833" y="1349463"/>
                </a:moveTo>
                <a:lnTo>
                  <a:pt x="548029" y="1301117"/>
                </a:lnTo>
                <a:lnTo>
                  <a:pt x="1139299" y="1301117"/>
                </a:lnTo>
                <a:lnTo>
                  <a:pt x="1323542" y="1349463"/>
                </a:lnTo>
                <a:close/>
                <a:moveTo>
                  <a:pt x="11247285" y="1396168"/>
                </a:moveTo>
                <a:lnTo>
                  <a:pt x="11445628" y="1350281"/>
                </a:lnTo>
                <a:lnTo>
                  <a:pt x="11967336" y="1350281"/>
                </a:lnTo>
                <a:lnTo>
                  <a:pt x="11749252" y="1396168"/>
                </a:lnTo>
                <a:close/>
                <a:moveTo>
                  <a:pt x="10689855" y="1396168"/>
                </a:moveTo>
                <a:lnTo>
                  <a:pt x="10866578" y="1350281"/>
                </a:lnTo>
                <a:lnTo>
                  <a:pt x="11435288" y="1350281"/>
                </a:lnTo>
                <a:lnTo>
                  <a:pt x="11236945" y="1396168"/>
                </a:lnTo>
                <a:close/>
                <a:moveTo>
                  <a:pt x="10162506" y="1396168"/>
                </a:moveTo>
                <a:lnTo>
                  <a:pt x="10318548" y="1350281"/>
                </a:lnTo>
                <a:lnTo>
                  <a:pt x="10856238" y="1350281"/>
                </a:lnTo>
                <a:lnTo>
                  <a:pt x="10679514" y="1396168"/>
                </a:lnTo>
                <a:close/>
                <a:moveTo>
                  <a:pt x="9605078" y="1396168"/>
                </a:moveTo>
                <a:lnTo>
                  <a:pt x="9739500" y="1350281"/>
                </a:lnTo>
                <a:lnTo>
                  <a:pt x="10308208" y="1350281"/>
                </a:lnTo>
                <a:lnTo>
                  <a:pt x="10152166" y="1396168"/>
                </a:lnTo>
                <a:close/>
                <a:moveTo>
                  <a:pt x="9092769" y="1396168"/>
                </a:moveTo>
                <a:lnTo>
                  <a:pt x="9208391" y="1350281"/>
                </a:lnTo>
                <a:lnTo>
                  <a:pt x="9730099" y="1350281"/>
                </a:lnTo>
                <a:lnTo>
                  <a:pt x="9594738" y="1396168"/>
                </a:lnTo>
                <a:close/>
                <a:moveTo>
                  <a:pt x="8535340" y="1396168"/>
                </a:moveTo>
                <a:lnTo>
                  <a:pt x="8629341" y="1350281"/>
                </a:lnTo>
                <a:lnTo>
                  <a:pt x="9198990" y="1350281"/>
                </a:lnTo>
                <a:lnTo>
                  <a:pt x="9083369" y="1396168"/>
                </a:lnTo>
                <a:close/>
                <a:moveTo>
                  <a:pt x="7992012" y="1396168"/>
                </a:moveTo>
                <a:lnTo>
                  <a:pt x="8065332" y="1350281"/>
                </a:lnTo>
                <a:lnTo>
                  <a:pt x="8618061" y="1350281"/>
                </a:lnTo>
                <a:lnTo>
                  <a:pt x="8524060" y="1396168"/>
                </a:lnTo>
                <a:close/>
                <a:moveTo>
                  <a:pt x="7434582" y="1396168"/>
                </a:moveTo>
                <a:lnTo>
                  <a:pt x="7486283" y="1350281"/>
                </a:lnTo>
                <a:lnTo>
                  <a:pt x="8054993" y="1350281"/>
                </a:lnTo>
                <a:lnTo>
                  <a:pt x="7981671" y="1396168"/>
                </a:lnTo>
                <a:close/>
                <a:moveTo>
                  <a:pt x="6922274" y="1396168"/>
                </a:moveTo>
                <a:lnTo>
                  <a:pt x="6954235" y="1350281"/>
                </a:lnTo>
                <a:lnTo>
                  <a:pt x="7475943" y="1350281"/>
                </a:lnTo>
                <a:lnTo>
                  <a:pt x="7424243" y="1396168"/>
                </a:lnTo>
                <a:close/>
                <a:moveTo>
                  <a:pt x="6364844" y="1396168"/>
                </a:moveTo>
                <a:lnTo>
                  <a:pt x="6375185" y="1350281"/>
                </a:lnTo>
                <a:lnTo>
                  <a:pt x="6943895" y="1350281"/>
                </a:lnTo>
                <a:lnTo>
                  <a:pt x="6911934" y="1396168"/>
                </a:lnTo>
                <a:close/>
                <a:moveTo>
                  <a:pt x="5837497" y="1396168"/>
                </a:moveTo>
                <a:lnTo>
                  <a:pt x="5828096" y="1350281"/>
                </a:lnTo>
                <a:lnTo>
                  <a:pt x="6365785" y="1350281"/>
                </a:lnTo>
                <a:lnTo>
                  <a:pt x="6354504" y="1396168"/>
                </a:lnTo>
                <a:close/>
                <a:moveTo>
                  <a:pt x="5280067" y="1396168"/>
                </a:moveTo>
                <a:lnTo>
                  <a:pt x="5249046" y="1350281"/>
                </a:lnTo>
                <a:lnTo>
                  <a:pt x="5817756" y="1350281"/>
                </a:lnTo>
                <a:lnTo>
                  <a:pt x="5827157" y="1396168"/>
                </a:lnTo>
                <a:close/>
                <a:moveTo>
                  <a:pt x="4766818" y="1396168"/>
                </a:moveTo>
                <a:lnTo>
                  <a:pt x="4716997" y="1350281"/>
                </a:lnTo>
                <a:lnTo>
                  <a:pt x="5238706" y="1350281"/>
                </a:lnTo>
                <a:lnTo>
                  <a:pt x="5269726" y="1396168"/>
                </a:lnTo>
                <a:close/>
                <a:moveTo>
                  <a:pt x="4209389" y="1396168"/>
                </a:moveTo>
                <a:lnTo>
                  <a:pt x="4137949" y="1350281"/>
                </a:lnTo>
                <a:lnTo>
                  <a:pt x="4706657" y="1350281"/>
                </a:lnTo>
                <a:lnTo>
                  <a:pt x="4757419" y="1396168"/>
                </a:lnTo>
                <a:close/>
                <a:moveTo>
                  <a:pt x="3667001" y="1396168"/>
                </a:moveTo>
                <a:lnTo>
                  <a:pt x="3574879" y="1350281"/>
                </a:lnTo>
                <a:lnTo>
                  <a:pt x="4127608" y="1350281"/>
                </a:lnTo>
                <a:lnTo>
                  <a:pt x="4199989" y="1396168"/>
                </a:lnTo>
                <a:close/>
                <a:moveTo>
                  <a:pt x="3109571" y="1396168"/>
                </a:moveTo>
                <a:lnTo>
                  <a:pt x="2995829" y="1350281"/>
                </a:lnTo>
                <a:lnTo>
                  <a:pt x="3564539" y="1350281"/>
                </a:lnTo>
                <a:lnTo>
                  <a:pt x="3657600" y="1396168"/>
                </a:lnTo>
                <a:close/>
                <a:moveTo>
                  <a:pt x="2597263" y="1396168"/>
                </a:moveTo>
                <a:lnTo>
                  <a:pt x="2463781" y="1350281"/>
                </a:lnTo>
                <a:lnTo>
                  <a:pt x="2985489" y="1350281"/>
                </a:lnTo>
                <a:lnTo>
                  <a:pt x="3099231" y="1396168"/>
                </a:lnTo>
                <a:close/>
                <a:moveTo>
                  <a:pt x="2039834" y="1396168"/>
                </a:moveTo>
                <a:lnTo>
                  <a:pt x="1884732" y="1350281"/>
                </a:lnTo>
                <a:lnTo>
                  <a:pt x="2453441" y="1350281"/>
                </a:lnTo>
                <a:lnTo>
                  <a:pt x="2586923" y="1396168"/>
                </a:lnTo>
                <a:close/>
                <a:moveTo>
                  <a:pt x="1511545" y="1396168"/>
                </a:moveTo>
                <a:lnTo>
                  <a:pt x="1336702" y="1350281"/>
                </a:lnTo>
                <a:lnTo>
                  <a:pt x="1874390" y="1350281"/>
                </a:lnTo>
                <a:lnTo>
                  <a:pt x="2029493" y="1396168"/>
                </a:lnTo>
                <a:close/>
                <a:moveTo>
                  <a:pt x="955056" y="1396168"/>
                </a:moveTo>
                <a:lnTo>
                  <a:pt x="758592" y="1350281"/>
                </a:lnTo>
                <a:lnTo>
                  <a:pt x="1326362" y="1350281"/>
                </a:lnTo>
                <a:lnTo>
                  <a:pt x="1502146" y="1396168"/>
                </a:lnTo>
                <a:close/>
                <a:moveTo>
                  <a:pt x="442747" y="1396168"/>
                </a:moveTo>
                <a:lnTo>
                  <a:pt x="226544" y="1350281"/>
                </a:lnTo>
                <a:lnTo>
                  <a:pt x="748253" y="1350281"/>
                </a:lnTo>
                <a:lnTo>
                  <a:pt x="944716" y="1396168"/>
                </a:lnTo>
                <a:close/>
                <a:moveTo>
                  <a:pt x="59886" y="1430132"/>
                </a:moveTo>
                <a:lnTo>
                  <a:pt x="0" y="1418292"/>
                </a:lnTo>
                <a:lnTo>
                  <a:pt x="0" y="1419932"/>
                </a:lnTo>
                <a:close/>
                <a:moveTo>
                  <a:pt x="78750" y="1433862"/>
                </a:moveTo>
                <a:lnTo>
                  <a:pt x="81781" y="1433862"/>
                </a:lnTo>
                <a:lnTo>
                  <a:pt x="59886" y="1430132"/>
                </a:lnTo>
                <a:close/>
                <a:moveTo>
                  <a:pt x="0" y="1434680"/>
                </a:moveTo>
                <a:lnTo>
                  <a:pt x="82889" y="1434680"/>
                </a:lnTo>
                <a:lnTo>
                  <a:pt x="78750" y="1433862"/>
                </a:lnTo>
                <a:lnTo>
                  <a:pt x="0" y="1433862"/>
                </a:lnTo>
                <a:close/>
                <a:moveTo>
                  <a:pt x="6894074" y="1436320"/>
                </a:moveTo>
                <a:lnTo>
                  <a:pt x="6921333" y="1396988"/>
                </a:lnTo>
                <a:lnTo>
                  <a:pt x="7424243" y="1396988"/>
                </a:lnTo>
                <a:lnTo>
                  <a:pt x="7380061" y="1436320"/>
                </a:lnTo>
                <a:close/>
                <a:moveTo>
                  <a:pt x="6355445" y="1436320"/>
                </a:moveTo>
                <a:lnTo>
                  <a:pt x="6364844" y="1396988"/>
                </a:lnTo>
                <a:lnTo>
                  <a:pt x="6911934" y="1396988"/>
                </a:lnTo>
                <a:lnTo>
                  <a:pt x="6884673" y="1436320"/>
                </a:lnTo>
                <a:close/>
                <a:moveTo>
                  <a:pt x="5845017" y="1436320"/>
                </a:moveTo>
                <a:lnTo>
                  <a:pt x="5837497" y="1396988"/>
                </a:lnTo>
                <a:lnTo>
                  <a:pt x="6354504" y="1396988"/>
                </a:lnTo>
                <a:lnTo>
                  <a:pt x="6345105" y="1436320"/>
                </a:lnTo>
                <a:close/>
                <a:moveTo>
                  <a:pt x="5306388" y="1436320"/>
                </a:moveTo>
                <a:lnTo>
                  <a:pt x="5280067" y="1396988"/>
                </a:lnTo>
                <a:lnTo>
                  <a:pt x="5827157" y="1396988"/>
                </a:lnTo>
                <a:lnTo>
                  <a:pt x="5835616" y="1436320"/>
                </a:lnTo>
                <a:close/>
                <a:moveTo>
                  <a:pt x="4811939" y="1436320"/>
                </a:moveTo>
                <a:lnTo>
                  <a:pt x="4768699" y="1396988"/>
                </a:lnTo>
                <a:lnTo>
                  <a:pt x="5270668" y="1396988"/>
                </a:lnTo>
                <a:lnTo>
                  <a:pt x="5297928" y="1436320"/>
                </a:lnTo>
                <a:close/>
                <a:moveTo>
                  <a:pt x="4272371" y="1436320"/>
                </a:moveTo>
                <a:lnTo>
                  <a:pt x="4211269" y="1396988"/>
                </a:lnTo>
                <a:lnTo>
                  <a:pt x="4758359" y="1396988"/>
                </a:lnTo>
                <a:lnTo>
                  <a:pt x="4801600" y="1436320"/>
                </a:lnTo>
                <a:close/>
                <a:moveTo>
                  <a:pt x="3747842" y="1436320"/>
                </a:moveTo>
                <a:lnTo>
                  <a:pt x="3669821" y="1396988"/>
                </a:lnTo>
                <a:lnTo>
                  <a:pt x="4201870" y="1396988"/>
                </a:lnTo>
                <a:lnTo>
                  <a:pt x="4262970" y="1436320"/>
                </a:lnTo>
                <a:close/>
                <a:moveTo>
                  <a:pt x="91182" y="1436320"/>
                </a:moveTo>
                <a:lnTo>
                  <a:pt x="93986" y="1436320"/>
                </a:lnTo>
                <a:lnTo>
                  <a:pt x="85541" y="1434680"/>
                </a:lnTo>
                <a:lnTo>
                  <a:pt x="82889" y="1434680"/>
                </a:lnTo>
                <a:close/>
                <a:moveTo>
                  <a:pt x="288203" y="1474832"/>
                </a:moveTo>
                <a:lnTo>
                  <a:pt x="292345" y="1474832"/>
                </a:lnTo>
                <a:lnTo>
                  <a:pt x="98207" y="1437139"/>
                </a:lnTo>
                <a:lnTo>
                  <a:pt x="94942" y="1437139"/>
                </a:lnTo>
                <a:close/>
                <a:moveTo>
                  <a:pt x="0" y="1475651"/>
                </a:moveTo>
                <a:lnTo>
                  <a:pt x="292404" y="1475651"/>
                </a:lnTo>
                <a:lnTo>
                  <a:pt x="288203" y="1474832"/>
                </a:lnTo>
                <a:lnTo>
                  <a:pt x="0" y="1474832"/>
                </a:lnTo>
                <a:close/>
                <a:moveTo>
                  <a:pt x="10899478" y="1476471"/>
                </a:moveTo>
                <a:lnTo>
                  <a:pt x="11071502" y="1436320"/>
                </a:lnTo>
                <a:lnTo>
                  <a:pt x="11075261" y="1436320"/>
                </a:lnTo>
                <a:lnTo>
                  <a:pt x="11244464" y="1396988"/>
                </a:lnTo>
                <a:lnTo>
                  <a:pt x="11746432" y="1396988"/>
                </a:lnTo>
                <a:lnTo>
                  <a:pt x="11561249" y="1436320"/>
                </a:lnTo>
                <a:lnTo>
                  <a:pt x="11556550" y="1436320"/>
                </a:lnTo>
                <a:lnTo>
                  <a:pt x="11367607" y="1476471"/>
                </a:lnTo>
                <a:close/>
                <a:moveTo>
                  <a:pt x="10379650" y="1476471"/>
                </a:moveTo>
                <a:lnTo>
                  <a:pt x="10532873" y="1436320"/>
                </a:lnTo>
                <a:lnTo>
                  <a:pt x="10535693" y="1436320"/>
                </a:lnTo>
                <a:lnTo>
                  <a:pt x="10687035" y="1396988"/>
                </a:lnTo>
                <a:lnTo>
                  <a:pt x="11234124" y="1396988"/>
                </a:lnTo>
                <a:lnTo>
                  <a:pt x="11064921" y="1436320"/>
                </a:lnTo>
                <a:lnTo>
                  <a:pt x="11062101" y="1436320"/>
                </a:lnTo>
                <a:lnTo>
                  <a:pt x="10890079" y="1476471"/>
                </a:lnTo>
                <a:close/>
                <a:moveTo>
                  <a:pt x="9887083" y="1476471"/>
                </a:moveTo>
                <a:lnTo>
                  <a:pt x="10022444" y="1436320"/>
                </a:lnTo>
                <a:lnTo>
                  <a:pt x="10026204" y="1436320"/>
                </a:lnTo>
                <a:lnTo>
                  <a:pt x="10159686" y="1396988"/>
                </a:lnTo>
                <a:lnTo>
                  <a:pt x="10676696" y="1396988"/>
                </a:lnTo>
                <a:lnTo>
                  <a:pt x="10526293" y="1436320"/>
                </a:lnTo>
                <a:lnTo>
                  <a:pt x="10522533" y="1436320"/>
                </a:lnTo>
                <a:lnTo>
                  <a:pt x="10369310" y="1476471"/>
                </a:lnTo>
                <a:close/>
                <a:moveTo>
                  <a:pt x="9367254" y="1476471"/>
                </a:moveTo>
                <a:lnTo>
                  <a:pt x="9484756" y="1436320"/>
                </a:lnTo>
                <a:lnTo>
                  <a:pt x="9486635" y="1436320"/>
                </a:lnTo>
                <a:lnTo>
                  <a:pt x="9602257" y="1396988"/>
                </a:lnTo>
                <a:lnTo>
                  <a:pt x="10149345" y="1396988"/>
                </a:lnTo>
                <a:lnTo>
                  <a:pt x="10015864" y="1436320"/>
                </a:lnTo>
                <a:lnTo>
                  <a:pt x="10013044" y="1436320"/>
                </a:lnTo>
                <a:lnTo>
                  <a:pt x="9877683" y="1476471"/>
                </a:lnTo>
                <a:close/>
                <a:moveTo>
                  <a:pt x="8889726" y="1476471"/>
                </a:moveTo>
                <a:lnTo>
                  <a:pt x="8990307" y="1436320"/>
                </a:lnTo>
                <a:lnTo>
                  <a:pt x="8992187" y="1436320"/>
                </a:lnTo>
                <a:lnTo>
                  <a:pt x="9090889" y="1396988"/>
                </a:lnTo>
                <a:lnTo>
                  <a:pt x="9592858" y="1396988"/>
                </a:lnTo>
                <a:lnTo>
                  <a:pt x="9478175" y="1436320"/>
                </a:lnTo>
                <a:lnTo>
                  <a:pt x="9475355" y="1436320"/>
                </a:lnTo>
                <a:lnTo>
                  <a:pt x="9357853" y="1476471"/>
                </a:lnTo>
                <a:close/>
                <a:moveTo>
                  <a:pt x="8369897" y="1476471"/>
                </a:moveTo>
                <a:lnTo>
                  <a:pt x="8450739" y="1436320"/>
                </a:lnTo>
                <a:lnTo>
                  <a:pt x="8452619" y="1436320"/>
                </a:lnTo>
                <a:lnTo>
                  <a:pt x="8533460" y="1396988"/>
                </a:lnTo>
                <a:lnTo>
                  <a:pt x="9080549" y="1396988"/>
                </a:lnTo>
                <a:lnTo>
                  <a:pt x="8981847" y="1436320"/>
                </a:lnTo>
                <a:lnTo>
                  <a:pt x="8979967" y="1436320"/>
                </a:lnTo>
                <a:lnTo>
                  <a:pt x="8880326" y="1476471"/>
                </a:lnTo>
                <a:close/>
                <a:moveTo>
                  <a:pt x="7863229" y="1476471"/>
                </a:moveTo>
                <a:lnTo>
                  <a:pt x="7927150" y="1436320"/>
                </a:lnTo>
                <a:lnTo>
                  <a:pt x="7928091" y="1436320"/>
                </a:lnTo>
                <a:lnTo>
                  <a:pt x="7991072" y="1396988"/>
                </a:lnTo>
                <a:lnTo>
                  <a:pt x="8523121" y="1396988"/>
                </a:lnTo>
                <a:lnTo>
                  <a:pt x="8443219" y="1436320"/>
                </a:lnTo>
                <a:lnTo>
                  <a:pt x="8441338" y="1436320"/>
                </a:lnTo>
                <a:lnTo>
                  <a:pt x="8359558" y="1476471"/>
                </a:lnTo>
                <a:close/>
                <a:moveTo>
                  <a:pt x="7343401" y="1476471"/>
                </a:moveTo>
                <a:lnTo>
                  <a:pt x="7388521" y="1436320"/>
                </a:lnTo>
                <a:lnTo>
                  <a:pt x="7389462" y="1436320"/>
                </a:lnTo>
                <a:lnTo>
                  <a:pt x="7433642" y="1396988"/>
                </a:lnTo>
                <a:lnTo>
                  <a:pt x="7980732" y="1396988"/>
                </a:lnTo>
                <a:lnTo>
                  <a:pt x="7918690" y="1436320"/>
                </a:lnTo>
                <a:lnTo>
                  <a:pt x="7916811" y="1436320"/>
                </a:lnTo>
                <a:lnTo>
                  <a:pt x="7853829" y="1476471"/>
                </a:lnTo>
                <a:close/>
                <a:moveTo>
                  <a:pt x="3308855" y="1476471"/>
                </a:moveTo>
                <a:lnTo>
                  <a:pt x="3210153" y="1436320"/>
                </a:lnTo>
                <a:lnTo>
                  <a:pt x="3209213" y="1436320"/>
                </a:lnTo>
                <a:lnTo>
                  <a:pt x="3111452" y="1396988"/>
                </a:lnTo>
                <a:lnTo>
                  <a:pt x="3659481" y="1396988"/>
                </a:lnTo>
                <a:lnTo>
                  <a:pt x="3738442" y="1436320"/>
                </a:lnTo>
                <a:lnTo>
                  <a:pt x="3739381" y="1436320"/>
                </a:lnTo>
                <a:lnTo>
                  <a:pt x="3820223" y="1476471"/>
                </a:lnTo>
                <a:close/>
                <a:moveTo>
                  <a:pt x="2832267" y="1476471"/>
                </a:moveTo>
                <a:lnTo>
                  <a:pt x="2716646" y="1436320"/>
                </a:lnTo>
                <a:lnTo>
                  <a:pt x="2713825" y="1436320"/>
                </a:lnTo>
                <a:lnTo>
                  <a:pt x="2600084" y="1396988"/>
                </a:lnTo>
                <a:lnTo>
                  <a:pt x="3102051" y="1396988"/>
                </a:lnTo>
                <a:lnTo>
                  <a:pt x="3199813" y="1436320"/>
                </a:lnTo>
                <a:lnTo>
                  <a:pt x="3201694" y="1436320"/>
                </a:lnTo>
                <a:lnTo>
                  <a:pt x="3300394" y="1476471"/>
                </a:lnTo>
                <a:close/>
                <a:moveTo>
                  <a:pt x="2310559" y="1476471"/>
                </a:moveTo>
                <a:lnTo>
                  <a:pt x="2176136" y="1436320"/>
                </a:lnTo>
                <a:lnTo>
                  <a:pt x="2174256" y="1436320"/>
                </a:lnTo>
                <a:lnTo>
                  <a:pt x="2041714" y="1396988"/>
                </a:lnTo>
                <a:lnTo>
                  <a:pt x="2588804" y="1396988"/>
                </a:lnTo>
                <a:lnTo>
                  <a:pt x="2703485" y="1436320"/>
                </a:lnTo>
                <a:lnTo>
                  <a:pt x="2705364" y="1436320"/>
                </a:lnTo>
                <a:lnTo>
                  <a:pt x="2821927" y="1476471"/>
                </a:lnTo>
                <a:close/>
                <a:moveTo>
                  <a:pt x="1819870" y="1476471"/>
                </a:moveTo>
                <a:lnTo>
                  <a:pt x="1667587" y="1436320"/>
                </a:lnTo>
                <a:lnTo>
                  <a:pt x="1664767" y="1436320"/>
                </a:lnTo>
                <a:lnTo>
                  <a:pt x="1515305" y="1396988"/>
                </a:lnTo>
                <a:lnTo>
                  <a:pt x="2032313" y="1396988"/>
                </a:lnTo>
                <a:lnTo>
                  <a:pt x="2164856" y="1436320"/>
                </a:lnTo>
                <a:lnTo>
                  <a:pt x="2167677" y="1436320"/>
                </a:lnTo>
                <a:lnTo>
                  <a:pt x="2302099" y="1476471"/>
                </a:lnTo>
                <a:close/>
                <a:moveTo>
                  <a:pt x="1299101" y="1476471"/>
                </a:moveTo>
                <a:lnTo>
                  <a:pt x="1128959" y="1436320"/>
                </a:lnTo>
                <a:lnTo>
                  <a:pt x="1126138" y="1436320"/>
                </a:lnTo>
                <a:lnTo>
                  <a:pt x="958816" y="1396988"/>
                </a:lnTo>
                <a:lnTo>
                  <a:pt x="1505904" y="1396988"/>
                </a:lnTo>
                <a:lnTo>
                  <a:pt x="1655368" y="1436320"/>
                </a:lnTo>
                <a:lnTo>
                  <a:pt x="1658188" y="1436320"/>
                </a:lnTo>
                <a:lnTo>
                  <a:pt x="1810471" y="1476471"/>
                </a:lnTo>
                <a:close/>
                <a:moveTo>
                  <a:pt x="820634" y="1476471"/>
                </a:moveTo>
                <a:lnTo>
                  <a:pt x="633570" y="1436320"/>
                </a:lnTo>
                <a:lnTo>
                  <a:pt x="630750" y="1436320"/>
                </a:lnTo>
                <a:lnTo>
                  <a:pt x="445567" y="1396988"/>
                </a:lnTo>
                <a:lnTo>
                  <a:pt x="948476" y="1396988"/>
                </a:lnTo>
                <a:lnTo>
                  <a:pt x="1116739" y="1436320"/>
                </a:lnTo>
                <a:lnTo>
                  <a:pt x="1118618" y="1436320"/>
                </a:lnTo>
                <a:lnTo>
                  <a:pt x="1289701" y="1476471"/>
                </a:lnTo>
                <a:close/>
                <a:moveTo>
                  <a:pt x="300805" y="1477290"/>
                </a:moveTo>
                <a:lnTo>
                  <a:pt x="303645" y="1477290"/>
                </a:lnTo>
                <a:lnTo>
                  <a:pt x="295165" y="1475651"/>
                </a:lnTo>
                <a:lnTo>
                  <a:pt x="292404" y="1475651"/>
                </a:lnTo>
                <a:close/>
                <a:moveTo>
                  <a:pt x="11206863" y="1512525"/>
                </a:moveTo>
                <a:lnTo>
                  <a:pt x="11374186" y="1477290"/>
                </a:lnTo>
                <a:lnTo>
                  <a:pt x="11377007" y="1477290"/>
                </a:lnTo>
                <a:lnTo>
                  <a:pt x="11565950" y="1437139"/>
                </a:lnTo>
                <a:lnTo>
                  <a:pt x="12095178" y="1437139"/>
                </a:lnTo>
                <a:lnTo>
                  <a:pt x="11887434" y="1477290"/>
                </a:lnTo>
                <a:lnTo>
                  <a:pt x="11884616" y="1477290"/>
                </a:lnTo>
                <a:lnTo>
                  <a:pt x="11701312" y="1512525"/>
                </a:lnTo>
                <a:close/>
                <a:moveTo>
                  <a:pt x="10744375" y="1512525"/>
                </a:moveTo>
                <a:lnTo>
                  <a:pt x="10896659" y="1477290"/>
                </a:lnTo>
                <a:lnTo>
                  <a:pt x="11363847" y="1477290"/>
                </a:lnTo>
                <a:lnTo>
                  <a:pt x="11197463" y="1512525"/>
                </a:lnTo>
                <a:close/>
                <a:moveTo>
                  <a:pt x="10241468" y="1512525"/>
                </a:moveTo>
                <a:lnTo>
                  <a:pt x="10376830" y="1477290"/>
                </a:lnTo>
                <a:lnTo>
                  <a:pt x="10887258" y="1477290"/>
                </a:lnTo>
                <a:lnTo>
                  <a:pt x="10735915" y="1512525"/>
                </a:lnTo>
                <a:close/>
                <a:moveTo>
                  <a:pt x="9764881" y="1512525"/>
                </a:moveTo>
                <a:lnTo>
                  <a:pt x="9885202" y="1477290"/>
                </a:lnTo>
                <a:lnTo>
                  <a:pt x="10367430" y="1477290"/>
                </a:lnTo>
                <a:lnTo>
                  <a:pt x="10232068" y="1512525"/>
                </a:lnTo>
                <a:close/>
                <a:moveTo>
                  <a:pt x="9261972" y="1512525"/>
                </a:moveTo>
                <a:lnTo>
                  <a:pt x="9365373" y="1477290"/>
                </a:lnTo>
                <a:lnTo>
                  <a:pt x="9875801" y="1477290"/>
                </a:lnTo>
                <a:lnTo>
                  <a:pt x="9756421" y="1512525"/>
                </a:lnTo>
                <a:close/>
                <a:moveTo>
                  <a:pt x="8799485" y="1512525"/>
                </a:moveTo>
                <a:lnTo>
                  <a:pt x="8887845" y="1477290"/>
                </a:lnTo>
                <a:lnTo>
                  <a:pt x="9355974" y="1477290"/>
                </a:lnTo>
                <a:lnTo>
                  <a:pt x="9252571" y="1512525"/>
                </a:lnTo>
                <a:close/>
                <a:moveTo>
                  <a:pt x="8295637" y="1512525"/>
                </a:moveTo>
                <a:lnTo>
                  <a:pt x="8368018" y="1477290"/>
                </a:lnTo>
                <a:lnTo>
                  <a:pt x="8878446" y="1477290"/>
                </a:lnTo>
                <a:lnTo>
                  <a:pt x="8790084" y="1512525"/>
                </a:lnTo>
                <a:close/>
                <a:moveTo>
                  <a:pt x="7805888" y="1512525"/>
                </a:moveTo>
                <a:lnTo>
                  <a:pt x="7862289" y="1477290"/>
                </a:lnTo>
                <a:lnTo>
                  <a:pt x="8357677" y="1477290"/>
                </a:lnTo>
                <a:lnTo>
                  <a:pt x="8286236" y="1512525"/>
                </a:lnTo>
                <a:close/>
                <a:moveTo>
                  <a:pt x="7302980" y="1512525"/>
                </a:moveTo>
                <a:lnTo>
                  <a:pt x="7342460" y="1477290"/>
                </a:lnTo>
                <a:lnTo>
                  <a:pt x="7852890" y="1477290"/>
                </a:lnTo>
                <a:lnTo>
                  <a:pt x="7797428" y="1512525"/>
                </a:lnTo>
                <a:close/>
                <a:moveTo>
                  <a:pt x="6840493" y="1512525"/>
                </a:moveTo>
                <a:lnTo>
                  <a:pt x="6864933" y="1477290"/>
                </a:lnTo>
                <a:lnTo>
                  <a:pt x="6865873" y="1477290"/>
                </a:lnTo>
                <a:lnTo>
                  <a:pt x="6894074" y="1437139"/>
                </a:lnTo>
                <a:lnTo>
                  <a:pt x="7379122" y="1437139"/>
                </a:lnTo>
                <a:lnTo>
                  <a:pt x="7334001" y="1477290"/>
                </a:lnTo>
                <a:lnTo>
                  <a:pt x="7333061" y="1477290"/>
                </a:lnTo>
                <a:lnTo>
                  <a:pt x="7293581" y="1512525"/>
                </a:lnTo>
                <a:close/>
                <a:moveTo>
                  <a:pt x="6336644" y="1512525"/>
                </a:moveTo>
                <a:lnTo>
                  <a:pt x="6345105" y="1477290"/>
                </a:lnTo>
                <a:lnTo>
                  <a:pt x="6354504" y="1437139"/>
                </a:lnTo>
                <a:lnTo>
                  <a:pt x="6883733" y="1437139"/>
                </a:lnTo>
                <a:lnTo>
                  <a:pt x="6855533" y="1477290"/>
                </a:lnTo>
                <a:lnTo>
                  <a:pt x="6831093" y="1512525"/>
                </a:lnTo>
                <a:close/>
                <a:moveTo>
                  <a:pt x="5860057" y="1512525"/>
                </a:moveTo>
                <a:lnTo>
                  <a:pt x="5853477" y="1477290"/>
                </a:lnTo>
                <a:lnTo>
                  <a:pt x="5852536" y="1477290"/>
                </a:lnTo>
                <a:lnTo>
                  <a:pt x="5845017" y="1437139"/>
                </a:lnTo>
                <a:lnTo>
                  <a:pt x="6345105" y="1437139"/>
                </a:lnTo>
                <a:lnTo>
                  <a:pt x="6335704" y="1477290"/>
                </a:lnTo>
                <a:lnTo>
                  <a:pt x="6327244" y="1512525"/>
                </a:lnTo>
                <a:close/>
                <a:moveTo>
                  <a:pt x="5357149" y="1512525"/>
                </a:moveTo>
                <a:lnTo>
                  <a:pt x="5333648" y="1477290"/>
                </a:lnTo>
                <a:lnTo>
                  <a:pt x="5332708" y="1477290"/>
                </a:lnTo>
                <a:lnTo>
                  <a:pt x="5306388" y="1437139"/>
                </a:lnTo>
                <a:lnTo>
                  <a:pt x="5835616" y="1437139"/>
                </a:lnTo>
                <a:lnTo>
                  <a:pt x="5843136" y="1477290"/>
                </a:lnTo>
                <a:lnTo>
                  <a:pt x="5844076" y="1477290"/>
                </a:lnTo>
                <a:lnTo>
                  <a:pt x="5851597" y="1512525"/>
                </a:lnTo>
                <a:close/>
                <a:moveTo>
                  <a:pt x="4894661" y="1512525"/>
                </a:moveTo>
                <a:lnTo>
                  <a:pt x="4856119" y="1477290"/>
                </a:lnTo>
                <a:lnTo>
                  <a:pt x="4855180" y="1477290"/>
                </a:lnTo>
                <a:lnTo>
                  <a:pt x="4811939" y="1437139"/>
                </a:lnTo>
                <a:lnTo>
                  <a:pt x="5296987" y="1437139"/>
                </a:lnTo>
                <a:lnTo>
                  <a:pt x="5323308" y="1477290"/>
                </a:lnTo>
                <a:lnTo>
                  <a:pt x="5324248" y="1477290"/>
                </a:lnTo>
                <a:lnTo>
                  <a:pt x="5348689" y="1512525"/>
                </a:lnTo>
                <a:close/>
                <a:moveTo>
                  <a:pt x="4390812" y="1512525"/>
                </a:moveTo>
                <a:lnTo>
                  <a:pt x="4336292" y="1477290"/>
                </a:lnTo>
                <a:lnTo>
                  <a:pt x="4335351" y="1477290"/>
                </a:lnTo>
                <a:lnTo>
                  <a:pt x="4273311" y="1437139"/>
                </a:lnTo>
                <a:lnTo>
                  <a:pt x="4802540" y="1437139"/>
                </a:lnTo>
                <a:lnTo>
                  <a:pt x="4845779" y="1477290"/>
                </a:lnTo>
                <a:lnTo>
                  <a:pt x="4846720" y="1477290"/>
                </a:lnTo>
                <a:lnTo>
                  <a:pt x="4885261" y="1512525"/>
                </a:lnTo>
                <a:close/>
                <a:moveTo>
                  <a:pt x="3901065" y="1512525"/>
                </a:moveTo>
                <a:lnTo>
                  <a:pt x="3830563" y="1477290"/>
                </a:lnTo>
                <a:lnTo>
                  <a:pt x="3829624" y="1477290"/>
                </a:lnTo>
                <a:lnTo>
                  <a:pt x="3749722" y="1437139"/>
                </a:lnTo>
                <a:lnTo>
                  <a:pt x="4263911" y="1437139"/>
                </a:lnTo>
                <a:lnTo>
                  <a:pt x="4325952" y="1477290"/>
                </a:lnTo>
                <a:lnTo>
                  <a:pt x="4326891" y="1477290"/>
                </a:lnTo>
                <a:lnTo>
                  <a:pt x="4381412" y="1512525"/>
                </a:lnTo>
                <a:close/>
                <a:moveTo>
                  <a:pt x="3398156" y="1512525"/>
                </a:moveTo>
                <a:lnTo>
                  <a:pt x="3310735" y="1477290"/>
                </a:lnTo>
                <a:lnTo>
                  <a:pt x="3821163" y="1477290"/>
                </a:lnTo>
                <a:lnTo>
                  <a:pt x="3892605" y="1512525"/>
                </a:lnTo>
                <a:close/>
                <a:moveTo>
                  <a:pt x="2935668" y="1512525"/>
                </a:moveTo>
                <a:lnTo>
                  <a:pt x="2833208" y="1477290"/>
                </a:lnTo>
                <a:lnTo>
                  <a:pt x="3301335" y="1477290"/>
                </a:lnTo>
                <a:lnTo>
                  <a:pt x="3388756" y="1512525"/>
                </a:lnTo>
                <a:close/>
                <a:moveTo>
                  <a:pt x="2432760" y="1512525"/>
                </a:moveTo>
                <a:lnTo>
                  <a:pt x="2314318" y="1477290"/>
                </a:lnTo>
                <a:lnTo>
                  <a:pt x="2824747" y="1477290"/>
                </a:lnTo>
                <a:lnTo>
                  <a:pt x="2927209" y="1512525"/>
                </a:lnTo>
                <a:close/>
                <a:moveTo>
                  <a:pt x="187369" y="1546940"/>
                </a:moveTo>
                <a:lnTo>
                  <a:pt x="188004" y="1546940"/>
                </a:lnTo>
                <a:lnTo>
                  <a:pt x="112229" y="1533400"/>
                </a:lnTo>
                <a:close/>
                <a:moveTo>
                  <a:pt x="2091535" y="1547760"/>
                </a:moveTo>
                <a:lnTo>
                  <a:pt x="1958993" y="1512525"/>
                </a:lnTo>
                <a:lnTo>
                  <a:pt x="1956173" y="1512525"/>
                </a:lnTo>
                <a:lnTo>
                  <a:pt x="1822690" y="1477290"/>
                </a:lnTo>
                <a:lnTo>
                  <a:pt x="2304918" y="1477290"/>
                </a:lnTo>
                <a:lnTo>
                  <a:pt x="2423360" y="1512525"/>
                </a:lnTo>
                <a:lnTo>
                  <a:pt x="2426181" y="1512525"/>
                </a:lnTo>
                <a:lnTo>
                  <a:pt x="2543683" y="1547760"/>
                </a:lnTo>
                <a:close/>
                <a:moveTo>
                  <a:pt x="1605547" y="1547760"/>
                </a:moveTo>
                <a:lnTo>
                  <a:pt x="1456084" y="1512525"/>
                </a:lnTo>
                <a:lnTo>
                  <a:pt x="1453265" y="1512525"/>
                </a:lnTo>
                <a:lnTo>
                  <a:pt x="1302862" y="1477290"/>
                </a:lnTo>
                <a:lnTo>
                  <a:pt x="1813290" y="1477290"/>
                </a:lnTo>
                <a:lnTo>
                  <a:pt x="1947712" y="1512525"/>
                </a:lnTo>
                <a:lnTo>
                  <a:pt x="1949592" y="1512525"/>
                </a:lnTo>
                <a:lnTo>
                  <a:pt x="2083074" y="1547760"/>
                </a:lnTo>
                <a:close/>
                <a:moveTo>
                  <a:pt x="1157159" y="1547760"/>
                </a:moveTo>
                <a:lnTo>
                  <a:pt x="993597" y="1512525"/>
                </a:lnTo>
                <a:lnTo>
                  <a:pt x="990776" y="1512525"/>
                </a:lnTo>
                <a:lnTo>
                  <a:pt x="824394" y="1477290"/>
                </a:lnTo>
                <a:lnTo>
                  <a:pt x="1293462" y="1477290"/>
                </a:lnTo>
                <a:lnTo>
                  <a:pt x="1443864" y="1512525"/>
                </a:lnTo>
                <a:lnTo>
                  <a:pt x="1446684" y="1512525"/>
                </a:lnTo>
                <a:lnTo>
                  <a:pt x="1596147" y="1547760"/>
                </a:lnTo>
                <a:close/>
                <a:moveTo>
                  <a:pt x="10745316" y="1610035"/>
                </a:moveTo>
                <a:lnTo>
                  <a:pt x="10891018" y="1578898"/>
                </a:lnTo>
                <a:lnTo>
                  <a:pt x="10892898" y="1578898"/>
                </a:lnTo>
                <a:lnTo>
                  <a:pt x="11035781" y="1548579"/>
                </a:lnTo>
                <a:lnTo>
                  <a:pt x="11038602" y="1548579"/>
                </a:lnTo>
                <a:lnTo>
                  <a:pt x="11204043" y="1513345"/>
                </a:lnTo>
                <a:lnTo>
                  <a:pt x="11697552" y="1513345"/>
                </a:lnTo>
                <a:lnTo>
                  <a:pt x="11517069" y="1548579"/>
                </a:lnTo>
                <a:lnTo>
                  <a:pt x="11513309" y="1548579"/>
                </a:lnTo>
                <a:lnTo>
                  <a:pt x="11357266" y="1578898"/>
                </a:lnTo>
                <a:lnTo>
                  <a:pt x="11354446" y="1578898"/>
                </a:lnTo>
                <a:lnTo>
                  <a:pt x="11194644" y="1610035"/>
                </a:lnTo>
                <a:close/>
                <a:moveTo>
                  <a:pt x="10324190" y="1610035"/>
                </a:moveTo>
                <a:lnTo>
                  <a:pt x="10456731" y="1578898"/>
                </a:lnTo>
                <a:lnTo>
                  <a:pt x="10459551" y="1578898"/>
                </a:lnTo>
                <a:lnTo>
                  <a:pt x="10589274" y="1548579"/>
                </a:lnTo>
                <a:lnTo>
                  <a:pt x="10591153" y="1548579"/>
                </a:lnTo>
                <a:lnTo>
                  <a:pt x="10741556" y="1513345"/>
                </a:lnTo>
                <a:lnTo>
                  <a:pt x="11195583" y="1513345"/>
                </a:lnTo>
                <a:lnTo>
                  <a:pt x="11030141" y="1548579"/>
                </a:lnTo>
                <a:lnTo>
                  <a:pt x="11027320" y="1548579"/>
                </a:lnTo>
                <a:lnTo>
                  <a:pt x="10885378" y="1578898"/>
                </a:lnTo>
                <a:lnTo>
                  <a:pt x="10882557" y="1578898"/>
                </a:lnTo>
                <a:lnTo>
                  <a:pt x="10736855" y="1610035"/>
                </a:lnTo>
                <a:close/>
                <a:moveTo>
                  <a:pt x="9865461" y="1610035"/>
                </a:moveTo>
                <a:lnTo>
                  <a:pt x="9983903" y="1578898"/>
                </a:lnTo>
                <a:lnTo>
                  <a:pt x="9986724" y="1578898"/>
                </a:lnTo>
                <a:lnTo>
                  <a:pt x="10103286" y="1548579"/>
                </a:lnTo>
                <a:lnTo>
                  <a:pt x="10104226" y="1548579"/>
                </a:lnTo>
                <a:lnTo>
                  <a:pt x="10238648" y="1513345"/>
                </a:lnTo>
                <a:lnTo>
                  <a:pt x="10733096" y="1513345"/>
                </a:lnTo>
                <a:lnTo>
                  <a:pt x="10582694" y="1548579"/>
                </a:lnTo>
                <a:lnTo>
                  <a:pt x="10580813" y="1548579"/>
                </a:lnTo>
                <a:lnTo>
                  <a:pt x="10451092" y="1578898"/>
                </a:lnTo>
                <a:lnTo>
                  <a:pt x="10447332" y="1578898"/>
                </a:lnTo>
                <a:lnTo>
                  <a:pt x="10314789" y="1610035"/>
                </a:lnTo>
                <a:close/>
                <a:moveTo>
                  <a:pt x="9432115" y="1610035"/>
                </a:moveTo>
                <a:lnTo>
                  <a:pt x="9537396" y="1578898"/>
                </a:lnTo>
                <a:lnTo>
                  <a:pt x="9539276" y="1578898"/>
                </a:lnTo>
                <a:lnTo>
                  <a:pt x="9642679" y="1548579"/>
                </a:lnTo>
                <a:lnTo>
                  <a:pt x="9644558" y="1548579"/>
                </a:lnTo>
                <a:lnTo>
                  <a:pt x="9762999" y="1513345"/>
                </a:lnTo>
                <a:lnTo>
                  <a:pt x="10230189" y="1513345"/>
                </a:lnTo>
                <a:lnTo>
                  <a:pt x="10096705" y="1548579"/>
                </a:lnTo>
                <a:lnTo>
                  <a:pt x="10093886" y="1548579"/>
                </a:lnTo>
                <a:lnTo>
                  <a:pt x="9978263" y="1578898"/>
                </a:lnTo>
                <a:lnTo>
                  <a:pt x="9975443" y="1578898"/>
                </a:lnTo>
                <a:lnTo>
                  <a:pt x="9857001" y="1610035"/>
                </a:lnTo>
                <a:close/>
                <a:moveTo>
                  <a:pt x="8975267" y="1610035"/>
                </a:moveTo>
                <a:lnTo>
                  <a:pt x="9065509" y="1578898"/>
                </a:lnTo>
                <a:lnTo>
                  <a:pt x="9067388" y="1578898"/>
                </a:lnTo>
                <a:lnTo>
                  <a:pt x="9155750" y="1548579"/>
                </a:lnTo>
                <a:lnTo>
                  <a:pt x="9157631" y="1548579"/>
                </a:lnTo>
                <a:lnTo>
                  <a:pt x="9260091" y="1513345"/>
                </a:lnTo>
                <a:lnTo>
                  <a:pt x="9754540" y="1513345"/>
                </a:lnTo>
                <a:lnTo>
                  <a:pt x="9636098" y="1548579"/>
                </a:lnTo>
                <a:lnTo>
                  <a:pt x="9634218" y="1548579"/>
                </a:lnTo>
                <a:lnTo>
                  <a:pt x="9531756" y="1578898"/>
                </a:lnTo>
                <a:lnTo>
                  <a:pt x="9528936" y="1578898"/>
                </a:lnTo>
                <a:lnTo>
                  <a:pt x="9424594" y="1610035"/>
                </a:lnTo>
                <a:close/>
                <a:moveTo>
                  <a:pt x="8554140" y="1610035"/>
                </a:moveTo>
                <a:lnTo>
                  <a:pt x="8631222" y="1578898"/>
                </a:lnTo>
                <a:lnTo>
                  <a:pt x="8633102" y="1578898"/>
                </a:lnTo>
                <a:lnTo>
                  <a:pt x="8708303" y="1548579"/>
                </a:lnTo>
                <a:lnTo>
                  <a:pt x="8710182" y="1548579"/>
                </a:lnTo>
                <a:lnTo>
                  <a:pt x="8797605" y="1513345"/>
                </a:lnTo>
                <a:lnTo>
                  <a:pt x="9251632" y="1513345"/>
                </a:lnTo>
                <a:lnTo>
                  <a:pt x="9149170" y="1548579"/>
                </a:lnTo>
                <a:lnTo>
                  <a:pt x="9146350" y="1548579"/>
                </a:lnTo>
                <a:lnTo>
                  <a:pt x="9058929" y="1578898"/>
                </a:lnTo>
                <a:lnTo>
                  <a:pt x="9057048" y="1578898"/>
                </a:lnTo>
                <a:lnTo>
                  <a:pt x="8966808" y="1610035"/>
                </a:lnTo>
                <a:close/>
                <a:moveTo>
                  <a:pt x="8096353" y="1610035"/>
                </a:moveTo>
                <a:lnTo>
                  <a:pt x="8159334" y="1578898"/>
                </a:lnTo>
                <a:lnTo>
                  <a:pt x="8160274" y="1578898"/>
                </a:lnTo>
                <a:lnTo>
                  <a:pt x="8222316" y="1548579"/>
                </a:lnTo>
                <a:lnTo>
                  <a:pt x="8223255" y="1548579"/>
                </a:lnTo>
                <a:lnTo>
                  <a:pt x="8294696" y="1513345"/>
                </a:lnTo>
                <a:lnTo>
                  <a:pt x="8789145" y="1513345"/>
                </a:lnTo>
                <a:lnTo>
                  <a:pt x="8701723" y="1548579"/>
                </a:lnTo>
                <a:lnTo>
                  <a:pt x="8699842" y="1548579"/>
                </a:lnTo>
                <a:lnTo>
                  <a:pt x="8624641" y="1578898"/>
                </a:lnTo>
                <a:lnTo>
                  <a:pt x="8622762" y="1578898"/>
                </a:lnTo>
                <a:lnTo>
                  <a:pt x="8545680" y="1610035"/>
                </a:lnTo>
                <a:close/>
                <a:moveTo>
                  <a:pt x="7650787" y="1610035"/>
                </a:moveTo>
                <a:lnTo>
                  <a:pt x="7699666" y="1578898"/>
                </a:lnTo>
                <a:lnTo>
                  <a:pt x="7700606" y="1578898"/>
                </a:lnTo>
                <a:lnTo>
                  <a:pt x="7748547" y="1548579"/>
                </a:lnTo>
                <a:lnTo>
                  <a:pt x="7749487" y="1548579"/>
                </a:lnTo>
                <a:lnTo>
                  <a:pt x="7804948" y="1513345"/>
                </a:lnTo>
                <a:lnTo>
                  <a:pt x="8285297" y="1513345"/>
                </a:lnTo>
                <a:lnTo>
                  <a:pt x="8214796" y="1548579"/>
                </a:lnTo>
                <a:lnTo>
                  <a:pt x="8212915" y="1548579"/>
                </a:lnTo>
                <a:lnTo>
                  <a:pt x="8151814" y="1578898"/>
                </a:lnTo>
                <a:lnTo>
                  <a:pt x="8150874" y="1578898"/>
                </a:lnTo>
                <a:lnTo>
                  <a:pt x="8087893" y="1610035"/>
                </a:lnTo>
                <a:close/>
                <a:moveTo>
                  <a:pt x="7192998" y="1610035"/>
                </a:moveTo>
                <a:lnTo>
                  <a:pt x="7227779" y="1578898"/>
                </a:lnTo>
                <a:lnTo>
                  <a:pt x="7261620" y="1548579"/>
                </a:lnTo>
                <a:lnTo>
                  <a:pt x="7262559" y="1548579"/>
                </a:lnTo>
                <a:lnTo>
                  <a:pt x="7302040" y="1513345"/>
                </a:lnTo>
                <a:lnTo>
                  <a:pt x="7795548" y="1513345"/>
                </a:lnTo>
                <a:lnTo>
                  <a:pt x="7741027" y="1548579"/>
                </a:lnTo>
                <a:lnTo>
                  <a:pt x="7739147" y="1548579"/>
                </a:lnTo>
                <a:lnTo>
                  <a:pt x="7692146" y="1578898"/>
                </a:lnTo>
                <a:lnTo>
                  <a:pt x="7691207" y="1578898"/>
                </a:lnTo>
                <a:lnTo>
                  <a:pt x="7642326" y="1610035"/>
                </a:lnTo>
                <a:close/>
                <a:moveTo>
                  <a:pt x="6770931" y="1610035"/>
                </a:moveTo>
                <a:lnTo>
                  <a:pt x="6792551" y="1578898"/>
                </a:lnTo>
                <a:lnTo>
                  <a:pt x="6793493" y="1578898"/>
                </a:lnTo>
                <a:lnTo>
                  <a:pt x="6815113" y="1548579"/>
                </a:lnTo>
                <a:lnTo>
                  <a:pt x="6839552" y="1513345"/>
                </a:lnTo>
                <a:lnTo>
                  <a:pt x="7292640" y="1513345"/>
                </a:lnTo>
                <a:lnTo>
                  <a:pt x="7254099" y="1548579"/>
                </a:lnTo>
                <a:lnTo>
                  <a:pt x="7253159" y="1548579"/>
                </a:lnTo>
                <a:lnTo>
                  <a:pt x="7219319" y="1578898"/>
                </a:lnTo>
                <a:lnTo>
                  <a:pt x="7218379" y="1578898"/>
                </a:lnTo>
                <a:lnTo>
                  <a:pt x="7183599" y="1610035"/>
                </a:lnTo>
                <a:close/>
                <a:moveTo>
                  <a:pt x="6314084" y="1610035"/>
                </a:moveTo>
                <a:lnTo>
                  <a:pt x="6321604" y="1578898"/>
                </a:lnTo>
                <a:lnTo>
                  <a:pt x="6320664" y="1578898"/>
                </a:lnTo>
                <a:lnTo>
                  <a:pt x="6328184" y="1548579"/>
                </a:lnTo>
                <a:lnTo>
                  <a:pt x="6329124" y="1548579"/>
                </a:lnTo>
                <a:lnTo>
                  <a:pt x="6337585" y="1513345"/>
                </a:lnTo>
                <a:lnTo>
                  <a:pt x="6831093" y="1513345"/>
                </a:lnTo>
                <a:lnTo>
                  <a:pt x="6807592" y="1548579"/>
                </a:lnTo>
                <a:lnTo>
                  <a:pt x="6805712" y="1548579"/>
                </a:lnTo>
                <a:lnTo>
                  <a:pt x="6785032" y="1578898"/>
                </a:lnTo>
                <a:lnTo>
                  <a:pt x="6763411" y="1610035"/>
                </a:lnTo>
                <a:close/>
                <a:moveTo>
                  <a:pt x="5880737" y="1610035"/>
                </a:moveTo>
                <a:lnTo>
                  <a:pt x="5874157" y="1578898"/>
                </a:lnTo>
                <a:lnTo>
                  <a:pt x="5868516" y="1548579"/>
                </a:lnTo>
                <a:lnTo>
                  <a:pt x="5866637" y="1548579"/>
                </a:lnTo>
                <a:lnTo>
                  <a:pt x="5860057" y="1513345"/>
                </a:lnTo>
                <a:lnTo>
                  <a:pt x="6327244" y="1513345"/>
                </a:lnTo>
                <a:lnTo>
                  <a:pt x="6318784" y="1548579"/>
                </a:lnTo>
                <a:lnTo>
                  <a:pt x="6319724" y="1548579"/>
                </a:lnTo>
                <a:lnTo>
                  <a:pt x="6312203" y="1578898"/>
                </a:lnTo>
                <a:lnTo>
                  <a:pt x="6305624" y="1610035"/>
                </a:lnTo>
                <a:close/>
                <a:moveTo>
                  <a:pt x="5422949" y="1610035"/>
                </a:moveTo>
                <a:lnTo>
                  <a:pt x="5402270" y="1578898"/>
                </a:lnTo>
                <a:lnTo>
                  <a:pt x="5401328" y="1578898"/>
                </a:lnTo>
                <a:lnTo>
                  <a:pt x="5381589" y="1548579"/>
                </a:lnTo>
                <a:lnTo>
                  <a:pt x="5358088" y="1513345"/>
                </a:lnTo>
                <a:lnTo>
                  <a:pt x="5851597" y="1513345"/>
                </a:lnTo>
                <a:lnTo>
                  <a:pt x="5860057" y="1548579"/>
                </a:lnTo>
                <a:lnTo>
                  <a:pt x="5859117" y="1548579"/>
                </a:lnTo>
                <a:lnTo>
                  <a:pt x="5865696" y="1578898"/>
                </a:lnTo>
                <a:lnTo>
                  <a:pt x="5872277" y="1610035"/>
                </a:lnTo>
                <a:close/>
                <a:moveTo>
                  <a:pt x="5000882" y="1610035"/>
                </a:moveTo>
                <a:lnTo>
                  <a:pt x="4967042" y="1578898"/>
                </a:lnTo>
                <a:lnTo>
                  <a:pt x="4934141" y="1548579"/>
                </a:lnTo>
                <a:lnTo>
                  <a:pt x="4895601" y="1513345"/>
                </a:lnTo>
                <a:lnTo>
                  <a:pt x="5348689" y="1513345"/>
                </a:lnTo>
                <a:lnTo>
                  <a:pt x="5373128" y="1548579"/>
                </a:lnTo>
                <a:lnTo>
                  <a:pt x="5372188" y="1548579"/>
                </a:lnTo>
                <a:lnTo>
                  <a:pt x="5392869" y="1578898"/>
                </a:lnTo>
                <a:lnTo>
                  <a:pt x="5413550" y="1610035"/>
                </a:lnTo>
                <a:close/>
                <a:moveTo>
                  <a:pt x="4544035" y="1610035"/>
                </a:moveTo>
                <a:lnTo>
                  <a:pt x="4496094" y="1578898"/>
                </a:lnTo>
                <a:lnTo>
                  <a:pt x="4495155" y="1578898"/>
                </a:lnTo>
                <a:lnTo>
                  <a:pt x="4448153" y="1548579"/>
                </a:lnTo>
                <a:lnTo>
                  <a:pt x="4447213" y="1548579"/>
                </a:lnTo>
                <a:lnTo>
                  <a:pt x="4392693" y="1513345"/>
                </a:lnTo>
                <a:lnTo>
                  <a:pt x="4886200" y="1513345"/>
                </a:lnTo>
                <a:lnTo>
                  <a:pt x="4925682" y="1548579"/>
                </a:lnTo>
                <a:lnTo>
                  <a:pt x="4959522" y="1578898"/>
                </a:lnTo>
                <a:lnTo>
                  <a:pt x="4993362" y="1610035"/>
                </a:lnTo>
                <a:close/>
                <a:moveTo>
                  <a:pt x="4097527" y="1610035"/>
                </a:moveTo>
                <a:lnTo>
                  <a:pt x="4035487" y="1578898"/>
                </a:lnTo>
                <a:lnTo>
                  <a:pt x="4034546" y="1578898"/>
                </a:lnTo>
                <a:lnTo>
                  <a:pt x="3974386" y="1548579"/>
                </a:lnTo>
                <a:lnTo>
                  <a:pt x="3973445" y="1548579"/>
                </a:lnTo>
                <a:lnTo>
                  <a:pt x="3902944" y="1513345"/>
                </a:lnTo>
                <a:lnTo>
                  <a:pt x="4383292" y="1513345"/>
                </a:lnTo>
                <a:lnTo>
                  <a:pt x="4438754" y="1548579"/>
                </a:lnTo>
                <a:lnTo>
                  <a:pt x="4485754" y="1578898"/>
                </a:lnTo>
                <a:lnTo>
                  <a:pt x="4486695" y="1578898"/>
                </a:lnTo>
                <a:lnTo>
                  <a:pt x="4534635" y="1610035"/>
                </a:lnTo>
                <a:close/>
                <a:moveTo>
                  <a:pt x="3639740" y="1610035"/>
                </a:moveTo>
                <a:lnTo>
                  <a:pt x="3563598" y="1578898"/>
                </a:lnTo>
                <a:lnTo>
                  <a:pt x="3561719" y="1578898"/>
                </a:lnTo>
                <a:lnTo>
                  <a:pt x="3487458" y="1548579"/>
                </a:lnTo>
                <a:lnTo>
                  <a:pt x="3485578" y="1548579"/>
                </a:lnTo>
                <a:lnTo>
                  <a:pt x="3399096" y="1513345"/>
                </a:lnTo>
                <a:lnTo>
                  <a:pt x="3893545" y="1513345"/>
                </a:lnTo>
                <a:lnTo>
                  <a:pt x="3964046" y="1548579"/>
                </a:lnTo>
                <a:lnTo>
                  <a:pt x="3965925" y="1548579"/>
                </a:lnTo>
                <a:lnTo>
                  <a:pt x="4026086" y="1578898"/>
                </a:lnTo>
                <a:lnTo>
                  <a:pt x="4027026" y="1578898"/>
                </a:lnTo>
                <a:lnTo>
                  <a:pt x="4089068" y="1610035"/>
                </a:lnTo>
                <a:close/>
                <a:moveTo>
                  <a:pt x="3218613" y="1610035"/>
                </a:moveTo>
                <a:lnTo>
                  <a:pt x="3129312" y="1578898"/>
                </a:lnTo>
                <a:lnTo>
                  <a:pt x="3128372" y="1578898"/>
                </a:lnTo>
                <a:lnTo>
                  <a:pt x="3040950" y="1548579"/>
                </a:lnTo>
                <a:lnTo>
                  <a:pt x="3039071" y="1548579"/>
                </a:lnTo>
                <a:lnTo>
                  <a:pt x="2937549" y="1513345"/>
                </a:lnTo>
                <a:lnTo>
                  <a:pt x="3390636" y="1513345"/>
                </a:lnTo>
                <a:lnTo>
                  <a:pt x="3478057" y="1548579"/>
                </a:lnTo>
                <a:lnTo>
                  <a:pt x="3478998" y="1548579"/>
                </a:lnTo>
                <a:lnTo>
                  <a:pt x="3553259" y="1578898"/>
                </a:lnTo>
                <a:lnTo>
                  <a:pt x="3555139" y="1578898"/>
                </a:lnTo>
                <a:lnTo>
                  <a:pt x="3631279" y="1610035"/>
                </a:lnTo>
                <a:close/>
                <a:moveTo>
                  <a:pt x="2760826" y="1610035"/>
                </a:moveTo>
                <a:lnTo>
                  <a:pt x="2657424" y="1578898"/>
                </a:lnTo>
                <a:lnTo>
                  <a:pt x="2655544" y="1578898"/>
                </a:lnTo>
                <a:lnTo>
                  <a:pt x="2554023" y="1548579"/>
                </a:lnTo>
                <a:lnTo>
                  <a:pt x="2552142" y="1548579"/>
                </a:lnTo>
                <a:lnTo>
                  <a:pt x="2434641" y="1513345"/>
                </a:lnTo>
                <a:lnTo>
                  <a:pt x="2928148" y="1513345"/>
                </a:lnTo>
                <a:lnTo>
                  <a:pt x="3030610" y="1548579"/>
                </a:lnTo>
                <a:lnTo>
                  <a:pt x="3031550" y="1548579"/>
                </a:lnTo>
                <a:lnTo>
                  <a:pt x="3119911" y="1578898"/>
                </a:lnTo>
                <a:lnTo>
                  <a:pt x="3120852" y="1578898"/>
                </a:lnTo>
                <a:lnTo>
                  <a:pt x="3210153" y="1610035"/>
                </a:lnTo>
                <a:close/>
                <a:moveTo>
                  <a:pt x="2328419" y="1610035"/>
                </a:moveTo>
                <a:lnTo>
                  <a:pt x="2210917" y="1578898"/>
                </a:lnTo>
                <a:lnTo>
                  <a:pt x="2209037" y="1578898"/>
                </a:lnTo>
                <a:lnTo>
                  <a:pt x="2094355" y="1548579"/>
                </a:lnTo>
                <a:lnTo>
                  <a:pt x="2545562" y="1548579"/>
                </a:lnTo>
                <a:lnTo>
                  <a:pt x="2647084" y="1578898"/>
                </a:lnTo>
                <a:lnTo>
                  <a:pt x="2648963" y="1578898"/>
                </a:lnTo>
                <a:lnTo>
                  <a:pt x="2753306" y="1610035"/>
                </a:lnTo>
                <a:close/>
                <a:moveTo>
                  <a:pt x="1870632" y="1610035"/>
                </a:moveTo>
                <a:lnTo>
                  <a:pt x="1739030" y="1578898"/>
                </a:lnTo>
                <a:lnTo>
                  <a:pt x="1736208" y="1578898"/>
                </a:lnTo>
                <a:lnTo>
                  <a:pt x="1607427" y="1548579"/>
                </a:lnTo>
                <a:lnTo>
                  <a:pt x="2084955" y="1548579"/>
                </a:lnTo>
                <a:lnTo>
                  <a:pt x="2199636" y="1578898"/>
                </a:lnTo>
                <a:lnTo>
                  <a:pt x="2202456" y="1578898"/>
                </a:lnTo>
                <a:lnTo>
                  <a:pt x="2319959" y="1610035"/>
                </a:lnTo>
                <a:close/>
                <a:moveTo>
                  <a:pt x="1449503" y="1610035"/>
                </a:moveTo>
                <a:lnTo>
                  <a:pt x="1303802" y="1578898"/>
                </a:lnTo>
                <a:lnTo>
                  <a:pt x="1300982" y="1578898"/>
                </a:lnTo>
                <a:lnTo>
                  <a:pt x="1159979" y="1548579"/>
                </a:lnTo>
                <a:lnTo>
                  <a:pt x="1598027" y="1548579"/>
                </a:lnTo>
                <a:lnTo>
                  <a:pt x="1726809" y="1578898"/>
                </a:lnTo>
                <a:lnTo>
                  <a:pt x="1729629" y="1578898"/>
                </a:lnTo>
                <a:lnTo>
                  <a:pt x="1861231" y="1610035"/>
                </a:lnTo>
                <a:close/>
                <a:moveTo>
                  <a:pt x="990776" y="1610035"/>
                </a:moveTo>
                <a:lnTo>
                  <a:pt x="831914" y="1578898"/>
                </a:lnTo>
                <a:lnTo>
                  <a:pt x="829093" y="1578898"/>
                </a:lnTo>
                <a:lnTo>
                  <a:pt x="673992" y="1548579"/>
                </a:lnTo>
                <a:lnTo>
                  <a:pt x="1152459" y="1548579"/>
                </a:lnTo>
                <a:lnTo>
                  <a:pt x="1293462" y="1578898"/>
                </a:lnTo>
                <a:lnTo>
                  <a:pt x="1295342" y="1578898"/>
                </a:lnTo>
                <a:lnTo>
                  <a:pt x="1440104" y="1610035"/>
                </a:lnTo>
                <a:close/>
                <a:moveTo>
                  <a:pt x="11643970" y="1612493"/>
                </a:moveTo>
                <a:lnTo>
                  <a:pt x="12084065" y="1612493"/>
                </a:lnTo>
                <a:lnTo>
                  <a:pt x="12094238" y="1610854"/>
                </a:lnTo>
                <a:lnTo>
                  <a:pt x="11653122" y="1610854"/>
                </a:lnTo>
                <a:close/>
                <a:moveTo>
                  <a:pt x="11052702" y="1638714"/>
                </a:moveTo>
                <a:lnTo>
                  <a:pt x="11199344" y="1610854"/>
                </a:lnTo>
                <a:lnTo>
                  <a:pt x="11636450" y="1610854"/>
                </a:lnTo>
                <a:lnTo>
                  <a:pt x="11477587" y="1638714"/>
                </a:lnTo>
                <a:close/>
                <a:moveTo>
                  <a:pt x="10608074" y="1638714"/>
                </a:moveTo>
                <a:lnTo>
                  <a:pt x="10741556" y="1610854"/>
                </a:lnTo>
                <a:lnTo>
                  <a:pt x="11190884" y="1610854"/>
                </a:lnTo>
                <a:lnTo>
                  <a:pt x="11044241" y="1638714"/>
                </a:lnTo>
                <a:close/>
                <a:moveTo>
                  <a:pt x="10200107" y="1638714"/>
                </a:moveTo>
                <a:lnTo>
                  <a:pt x="10321369" y="1610854"/>
                </a:lnTo>
                <a:lnTo>
                  <a:pt x="10734036" y="1610854"/>
                </a:lnTo>
                <a:lnTo>
                  <a:pt x="10600553" y="1638714"/>
                </a:lnTo>
                <a:close/>
                <a:moveTo>
                  <a:pt x="9755480" y="1638714"/>
                </a:moveTo>
                <a:lnTo>
                  <a:pt x="9863582" y="1610854"/>
                </a:lnTo>
                <a:lnTo>
                  <a:pt x="10312909" y="1610854"/>
                </a:lnTo>
                <a:lnTo>
                  <a:pt x="10191646" y="1638714"/>
                </a:lnTo>
                <a:close/>
                <a:moveTo>
                  <a:pt x="9334354" y="1638714"/>
                </a:moveTo>
                <a:lnTo>
                  <a:pt x="9430235" y="1610854"/>
                </a:lnTo>
                <a:lnTo>
                  <a:pt x="9855122" y="1610854"/>
                </a:lnTo>
                <a:lnTo>
                  <a:pt x="9747020" y="1638714"/>
                </a:lnTo>
                <a:close/>
                <a:moveTo>
                  <a:pt x="8890666" y="1638714"/>
                </a:moveTo>
                <a:lnTo>
                  <a:pt x="8973386" y="1610854"/>
                </a:lnTo>
                <a:lnTo>
                  <a:pt x="9422714" y="1610854"/>
                </a:lnTo>
                <a:lnTo>
                  <a:pt x="9326833" y="1638714"/>
                </a:lnTo>
                <a:close/>
                <a:moveTo>
                  <a:pt x="8481759" y="1638714"/>
                </a:moveTo>
                <a:lnTo>
                  <a:pt x="8552261" y="1610854"/>
                </a:lnTo>
                <a:lnTo>
                  <a:pt x="8964927" y="1610854"/>
                </a:lnTo>
                <a:lnTo>
                  <a:pt x="8882206" y="1638714"/>
                </a:lnTo>
                <a:close/>
                <a:moveTo>
                  <a:pt x="8037133" y="1638714"/>
                </a:moveTo>
                <a:lnTo>
                  <a:pt x="8094473" y="1610854"/>
                </a:lnTo>
                <a:lnTo>
                  <a:pt x="8543800" y="1610854"/>
                </a:lnTo>
                <a:lnTo>
                  <a:pt x="8473299" y="1638714"/>
                </a:lnTo>
                <a:close/>
                <a:moveTo>
                  <a:pt x="7603785" y="1638714"/>
                </a:moveTo>
                <a:lnTo>
                  <a:pt x="7648906" y="1610854"/>
                </a:lnTo>
                <a:lnTo>
                  <a:pt x="8086013" y="1610854"/>
                </a:lnTo>
                <a:lnTo>
                  <a:pt x="8028672" y="1638714"/>
                </a:lnTo>
                <a:close/>
                <a:moveTo>
                  <a:pt x="7160098" y="1638714"/>
                </a:moveTo>
                <a:lnTo>
                  <a:pt x="7192058" y="1610854"/>
                </a:lnTo>
                <a:lnTo>
                  <a:pt x="7641386" y="1610854"/>
                </a:lnTo>
                <a:lnTo>
                  <a:pt x="7596265" y="1638714"/>
                </a:lnTo>
                <a:close/>
                <a:moveTo>
                  <a:pt x="6751192" y="1638714"/>
                </a:moveTo>
                <a:lnTo>
                  <a:pt x="6770931" y="1610854"/>
                </a:lnTo>
                <a:lnTo>
                  <a:pt x="7183599" y="1610854"/>
                </a:lnTo>
                <a:lnTo>
                  <a:pt x="7151637" y="1638714"/>
                </a:lnTo>
                <a:close/>
                <a:moveTo>
                  <a:pt x="6306564" y="1638714"/>
                </a:moveTo>
                <a:lnTo>
                  <a:pt x="6313144" y="1610854"/>
                </a:lnTo>
                <a:lnTo>
                  <a:pt x="6762472" y="1610854"/>
                </a:lnTo>
                <a:lnTo>
                  <a:pt x="6742731" y="1638714"/>
                </a:lnTo>
                <a:close/>
                <a:moveTo>
                  <a:pt x="5885437" y="1638714"/>
                </a:moveTo>
                <a:lnTo>
                  <a:pt x="5879796" y="1610854"/>
                </a:lnTo>
                <a:lnTo>
                  <a:pt x="6304685" y="1610854"/>
                </a:lnTo>
                <a:lnTo>
                  <a:pt x="6298104" y="1638714"/>
                </a:lnTo>
                <a:close/>
                <a:moveTo>
                  <a:pt x="5441750" y="1638714"/>
                </a:moveTo>
                <a:lnTo>
                  <a:pt x="5422949" y="1610854"/>
                </a:lnTo>
                <a:lnTo>
                  <a:pt x="5872277" y="1610854"/>
                </a:lnTo>
                <a:lnTo>
                  <a:pt x="5877917" y="1638714"/>
                </a:lnTo>
                <a:close/>
                <a:moveTo>
                  <a:pt x="5032843" y="1638714"/>
                </a:moveTo>
                <a:lnTo>
                  <a:pt x="5001823" y="1610854"/>
                </a:lnTo>
                <a:lnTo>
                  <a:pt x="5414489" y="1610854"/>
                </a:lnTo>
                <a:lnTo>
                  <a:pt x="5433289" y="1638714"/>
                </a:lnTo>
                <a:close/>
                <a:moveTo>
                  <a:pt x="4588216" y="1638714"/>
                </a:moveTo>
                <a:lnTo>
                  <a:pt x="4544035" y="1610854"/>
                </a:lnTo>
                <a:lnTo>
                  <a:pt x="4993362" y="1610854"/>
                </a:lnTo>
                <a:lnTo>
                  <a:pt x="5024383" y="1638714"/>
                </a:lnTo>
                <a:close/>
                <a:moveTo>
                  <a:pt x="4154869" y="1638714"/>
                </a:moveTo>
                <a:lnTo>
                  <a:pt x="4098468" y="1610854"/>
                </a:lnTo>
                <a:lnTo>
                  <a:pt x="4535575" y="1610854"/>
                </a:lnTo>
                <a:lnTo>
                  <a:pt x="4579756" y="1638714"/>
                </a:lnTo>
                <a:close/>
                <a:moveTo>
                  <a:pt x="3711181" y="1638714"/>
                </a:moveTo>
                <a:lnTo>
                  <a:pt x="3641621" y="1610854"/>
                </a:lnTo>
                <a:lnTo>
                  <a:pt x="4090948" y="1610854"/>
                </a:lnTo>
                <a:lnTo>
                  <a:pt x="4147348" y="1638714"/>
                </a:lnTo>
                <a:close/>
                <a:moveTo>
                  <a:pt x="3302275" y="1638714"/>
                </a:moveTo>
                <a:lnTo>
                  <a:pt x="3220494" y="1610854"/>
                </a:lnTo>
                <a:lnTo>
                  <a:pt x="3633160" y="1610854"/>
                </a:lnTo>
                <a:lnTo>
                  <a:pt x="3702721" y="1638714"/>
                </a:lnTo>
                <a:close/>
                <a:moveTo>
                  <a:pt x="2857647" y="1638714"/>
                </a:moveTo>
                <a:lnTo>
                  <a:pt x="2762705" y="1610854"/>
                </a:lnTo>
                <a:lnTo>
                  <a:pt x="3212033" y="1610854"/>
                </a:lnTo>
                <a:lnTo>
                  <a:pt x="3293814" y="1638714"/>
                </a:lnTo>
                <a:close/>
                <a:moveTo>
                  <a:pt x="2436520" y="1638714"/>
                </a:moveTo>
                <a:lnTo>
                  <a:pt x="2329359" y="1610854"/>
                </a:lnTo>
                <a:lnTo>
                  <a:pt x="2754246" y="1610854"/>
                </a:lnTo>
                <a:lnTo>
                  <a:pt x="2849187" y="1638714"/>
                </a:lnTo>
                <a:close/>
                <a:moveTo>
                  <a:pt x="1992833" y="1638714"/>
                </a:moveTo>
                <a:lnTo>
                  <a:pt x="1872511" y="1610854"/>
                </a:lnTo>
                <a:lnTo>
                  <a:pt x="2321839" y="1610854"/>
                </a:lnTo>
                <a:lnTo>
                  <a:pt x="2429000" y="1638714"/>
                </a:lnTo>
                <a:close/>
                <a:moveTo>
                  <a:pt x="1583927" y="1638714"/>
                </a:moveTo>
                <a:lnTo>
                  <a:pt x="1451384" y="1610854"/>
                </a:lnTo>
                <a:lnTo>
                  <a:pt x="1864051" y="1610854"/>
                </a:lnTo>
                <a:lnTo>
                  <a:pt x="1984373" y="1638714"/>
                </a:lnTo>
                <a:close/>
                <a:moveTo>
                  <a:pt x="1139299" y="1638714"/>
                </a:moveTo>
                <a:lnTo>
                  <a:pt x="993597" y="1610854"/>
                </a:lnTo>
                <a:lnTo>
                  <a:pt x="1442924" y="1610854"/>
                </a:lnTo>
                <a:lnTo>
                  <a:pt x="1575466" y="1638714"/>
                </a:lnTo>
                <a:close/>
                <a:moveTo>
                  <a:pt x="706892" y="1638714"/>
                </a:moveTo>
                <a:lnTo>
                  <a:pt x="548969" y="1610854"/>
                </a:lnTo>
                <a:lnTo>
                  <a:pt x="986077" y="1610854"/>
                </a:lnTo>
                <a:lnTo>
                  <a:pt x="1131779" y="1638714"/>
                </a:lnTo>
                <a:close/>
                <a:moveTo>
                  <a:pt x="262264" y="1638714"/>
                </a:moveTo>
                <a:lnTo>
                  <a:pt x="91182" y="1610854"/>
                </a:lnTo>
                <a:lnTo>
                  <a:pt x="539569" y="1610854"/>
                </a:lnTo>
                <a:lnTo>
                  <a:pt x="698432" y="1638714"/>
                </a:lnTo>
                <a:close/>
                <a:moveTo>
                  <a:pt x="18348" y="1664683"/>
                </a:moveTo>
                <a:lnTo>
                  <a:pt x="0" y="1661657"/>
                </a:lnTo>
                <a:lnTo>
                  <a:pt x="0" y="1662477"/>
                </a:lnTo>
                <a:close/>
                <a:moveTo>
                  <a:pt x="24846" y="1665755"/>
                </a:moveTo>
                <a:lnTo>
                  <a:pt x="27261" y="1665755"/>
                </a:lnTo>
                <a:lnTo>
                  <a:pt x="18348" y="1664683"/>
                </a:lnTo>
                <a:close/>
                <a:moveTo>
                  <a:pt x="10907939" y="1666574"/>
                </a:moveTo>
                <a:lnTo>
                  <a:pt x="11049881" y="1639534"/>
                </a:lnTo>
                <a:lnTo>
                  <a:pt x="11474768" y="1639534"/>
                </a:lnTo>
                <a:lnTo>
                  <a:pt x="11320606" y="1666574"/>
                </a:lnTo>
                <a:close/>
                <a:moveTo>
                  <a:pt x="10476472" y="1666574"/>
                </a:moveTo>
                <a:lnTo>
                  <a:pt x="10606195" y="1639534"/>
                </a:lnTo>
                <a:lnTo>
                  <a:pt x="11042361" y="1639534"/>
                </a:lnTo>
                <a:lnTo>
                  <a:pt x="10900419" y="1666574"/>
                </a:lnTo>
                <a:close/>
                <a:moveTo>
                  <a:pt x="10079786" y="1666574"/>
                </a:moveTo>
                <a:lnTo>
                  <a:pt x="10197287" y="1639534"/>
                </a:lnTo>
                <a:lnTo>
                  <a:pt x="10597734" y="1639534"/>
                </a:lnTo>
                <a:lnTo>
                  <a:pt x="10468951" y="1666574"/>
                </a:lnTo>
                <a:close/>
                <a:moveTo>
                  <a:pt x="9648318" y="1666574"/>
                </a:moveTo>
                <a:lnTo>
                  <a:pt x="9753600" y="1639534"/>
                </a:lnTo>
                <a:lnTo>
                  <a:pt x="10189767" y="1639534"/>
                </a:lnTo>
                <a:lnTo>
                  <a:pt x="10072265" y="1666574"/>
                </a:lnTo>
                <a:close/>
                <a:moveTo>
                  <a:pt x="9239412" y="1666574"/>
                </a:moveTo>
                <a:lnTo>
                  <a:pt x="9332473" y="1639534"/>
                </a:lnTo>
                <a:lnTo>
                  <a:pt x="9745139" y="1639534"/>
                </a:lnTo>
                <a:lnTo>
                  <a:pt x="9639858" y="1666574"/>
                </a:lnTo>
                <a:close/>
                <a:moveTo>
                  <a:pt x="8807945" y="1666574"/>
                </a:moveTo>
                <a:lnTo>
                  <a:pt x="8888786" y="1639534"/>
                </a:lnTo>
                <a:lnTo>
                  <a:pt x="9324953" y="1639534"/>
                </a:lnTo>
                <a:lnTo>
                  <a:pt x="9231892" y="1666574"/>
                </a:lnTo>
                <a:close/>
                <a:moveTo>
                  <a:pt x="8411258" y="1666574"/>
                </a:moveTo>
                <a:lnTo>
                  <a:pt x="8479879" y="1639534"/>
                </a:lnTo>
                <a:lnTo>
                  <a:pt x="8880326" y="1639534"/>
                </a:lnTo>
                <a:lnTo>
                  <a:pt x="8800425" y="1666574"/>
                </a:lnTo>
                <a:close/>
                <a:moveTo>
                  <a:pt x="7979791" y="1666574"/>
                </a:moveTo>
                <a:lnTo>
                  <a:pt x="8036192" y="1639534"/>
                </a:lnTo>
                <a:lnTo>
                  <a:pt x="8472359" y="1639534"/>
                </a:lnTo>
                <a:lnTo>
                  <a:pt x="8403738" y="1666574"/>
                </a:lnTo>
                <a:close/>
                <a:moveTo>
                  <a:pt x="7560544" y="1666574"/>
                </a:moveTo>
                <a:lnTo>
                  <a:pt x="7603785" y="1639534"/>
                </a:lnTo>
                <a:lnTo>
                  <a:pt x="8027732" y="1639534"/>
                </a:lnTo>
                <a:lnTo>
                  <a:pt x="7973212" y="1666574"/>
                </a:lnTo>
                <a:close/>
                <a:moveTo>
                  <a:pt x="7128137" y="1666574"/>
                </a:moveTo>
                <a:lnTo>
                  <a:pt x="7159158" y="1639534"/>
                </a:lnTo>
                <a:lnTo>
                  <a:pt x="7595325" y="1639534"/>
                </a:lnTo>
                <a:lnTo>
                  <a:pt x="7552085" y="1666574"/>
                </a:lnTo>
                <a:close/>
                <a:moveTo>
                  <a:pt x="6731451" y="1666574"/>
                </a:moveTo>
                <a:lnTo>
                  <a:pt x="6750251" y="1639534"/>
                </a:lnTo>
                <a:lnTo>
                  <a:pt x="7150698" y="1639534"/>
                </a:lnTo>
                <a:lnTo>
                  <a:pt x="7120617" y="1666574"/>
                </a:lnTo>
                <a:close/>
                <a:moveTo>
                  <a:pt x="6299984" y="1666574"/>
                </a:moveTo>
                <a:lnTo>
                  <a:pt x="6306564" y="1639534"/>
                </a:lnTo>
                <a:lnTo>
                  <a:pt x="6742731" y="1639534"/>
                </a:lnTo>
                <a:lnTo>
                  <a:pt x="6723931" y="1666574"/>
                </a:lnTo>
                <a:close/>
                <a:moveTo>
                  <a:pt x="5459610" y="1666574"/>
                </a:moveTo>
                <a:lnTo>
                  <a:pt x="5441750" y="1639534"/>
                </a:lnTo>
                <a:lnTo>
                  <a:pt x="5877917" y="1639534"/>
                </a:lnTo>
                <a:lnTo>
                  <a:pt x="5883558" y="1666574"/>
                </a:lnTo>
                <a:close/>
                <a:moveTo>
                  <a:pt x="5062923" y="1666574"/>
                </a:moveTo>
                <a:lnTo>
                  <a:pt x="5032843" y="1639534"/>
                </a:lnTo>
                <a:lnTo>
                  <a:pt x="5433289" y="1639534"/>
                </a:lnTo>
                <a:lnTo>
                  <a:pt x="5452090" y="1666574"/>
                </a:lnTo>
                <a:close/>
                <a:moveTo>
                  <a:pt x="4631456" y="1666574"/>
                </a:moveTo>
                <a:lnTo>
                  <a:pt x="4589156" y="1639534"/>
                </a:lnTo>
                <a:lnTo>
                  <a:pt x="5025322" y="1639534"/>
                </a:lnTo>
                <a:lnTo>
                  <a:pt x="5055404" y="1666574"/>
                </a:lnTo>
                <a:close/>
                <a:moveTo>
                  <a:pt x="4211269" y="1666574"/>
                </a:moveTo>
                <a:lnTo>
                  <a:pt x="4156749" y="1639534"/>
                </a:lnTo>
                <a:lnTo>
                  <a:pt x="4580696" y="1639534"/>
                </a:lnTo>
                <a:lnTo>
                  <a:pt x="4623936" y="1666574"/>
                </a:lnTo>
                <a:close/>
                <a:moveTo>
                  <a:pt x="3779803" y="1666574"/>
                </a:moveTo>
                <a:lnTo>
                  <a:pt x="3712122" y="1639534"/>
                </a:lnTo>
                <a:lnTo>
                  <a:pt x="4148289" y="1639534"/>
                </a:lnTo>
                <a:lnTo>
                  <a:pt x="4203749" y="1666574"/>
                </a:lnTo>
                <a:close/>
                <a:moveTo>
                  <a:pt x="3383115" y="1666574"/>
                </a:moveTo>
                <a:lnTo>
                  <a:pt x="3304154" y="1639534"/>
                </a:lnTo>
                <a:lnTo>
                  <a:pt x="3704601" y="1639534"/>
                </a:lnTo>
                <a:lnTo>
                  <a:pt x="3772283" y="1666574"/>
                </a:lnTo>
                <a:close/>
                <a:moveTo>
                  <a:pt x="2951649" y="1666574"/>
                </a:moveTo>
                <a:lnTo>
                  <a:pt x="2859528" y="1639534"/>
                </a:lnTo>
                <a:lnTo>
                  <a:pt x="3295695" y="1639534"/>
                </a:lnTo>
                <a:lnTo>
                  <a:pt x="3375596" y="1666574"/>
                </a:lnTo>
                <a:close/>
                <a:moveTo>
                  <a:pt x="2543683" y="1666574"/>
                </a:moveTo>
                <a:lnTo>
                  <a:pt x="2439340" y="1639534"/>
                </a:lnTo>
                <a:lnTo>
                  <a:pt x="2852008" y="1639534"/>
                </a:lnTo>
                <a:lnTo>
                  <a:pt x="2944128" y="1666574"/>
                </a:lnTo>
                <a:close/>
                <a:moveTo>
                  <a:pt x="2111276" y="1666574"/>
                </a:moveTo>
                <a:lnTo>
                  <a:pt x="1994713" y="1639534"/>
                </a:lnTo>
                <a:lnTo>
                  <a:pt x="2430881" y="1639534"/>
                </a:lnTo>
                <a:lnTo>
                  <a:pt x="2535222" y="1666574"/>
                </a:lnTo>
                <a:close/>
                <a:moveTo>
                  <a:pt x="1715529" y="1666574"/>
                </a:moveTo>
                <a:lnTo>
                  <a:pt x="1586746" y="1639534"/>
                </a:lnTo>
                <a:lnTo>
                  <a:pt x="1987192" y="1639534"/>
                </a:lnTo>
                <a:lnTo>
                  <a:pt x="2104695" y="1666574"/>
                </a:lnTo>
                <a:close/>
                <a:moveTo>
                  <a:pt x="1283122" y="1666574"/>
                </a:moveTo>
                <a:lnTo>
                  <a:pt x="1142119" y="1639534"/>
                </a:lnTo>
                <a:lnTo>
                  <a:pt x="1578286" y="1639534"/>
                </a:lnTo>
                <a:lnTo>
                  <a:pt x="1707068" y="1666574"/>
                </a:lnTo>
                <a:close/>
                <a:moveTo>
                  <a:pt x="862934" y="1666574"/>
                </a:moveTo>
                <a:lnTo>
                  <a:pt x="709712" y="1639534"/>
                </a:lnTo>
                <a:lnTo>
                  <a:pt x="1134599" y="1639534"/>
                </a:lnTo>
                <a:lnTo>
                  <a:pt x="1275602" y="1666574"/>
                </a:lnTo>
                <a:close/>
                <a:moveTo>
                  <a:pt x="431467" y="1666574"/>
                </a:moveTo>
                <a:lnTo>
                  <a:pt x="265084" y="1639534"/>
                </a:lnTo>
                <a:lnTo>
                  <a:pt x="702192" y="1639534"/>
                </a:lnTo>
                <a:lnTo>
                  <a:pt x="855414" y="1666574"/>
                </a:lnTo>
                <a:close/>
                <a:moveTo>
                  <a:pt x="0" y="1666574"/>
                </a:moveTo>
                <a:lnTo>
                  <a:pt x="29815" y="1666574"/>
                </a:lnTo>
                <a:lnTo>
                  <a:pt x="24846" y="1665755"/>
                </a:lnTo>
                <a:lnTo>
                  <a:pt x="0" y="1665755"/>
                </a:lnTo>
                <a:close/>
                <a:moveTo>
                  <a:pt x="34781" y="1667393"/>
                </a:moveTo>
                <a:lnTo>
                  <a:pt x="36334" y="1667393"/>
                </a:lnTo>
                <a:lnTo>
                  <a:pt x="31021" y="1666574"/>
                </a:lnTo>
                <a:lnTo>
                  <a:pt x="29815" y="1666574"/>
                </a:lnTo>
                <a:close/>
                <a:moveTo>
                  <a:pt x="11754893" y="1669032"/>
                </a:moveTo>
                <a:lnTo>
                  <a:pt x="12134366" y="1669032"/>
                </a:lnTo>
                <a:lnTo>
                  <a:pt x="12144999" y="1667393"/>
                </a:lnTo>
                <a:lnTo>
                  <a:pt x="11765035" y="1667393"/>
                </a:lnTo>
                <a:close/>
                <a:moveTo>
                  <a:pt x="11190884" y="1690337"/>
                </a:moveTo>
                <a:lnTo>
                  <a:pt x="11324365" y="1666574"/>
                </a:lnTo>
                <a:lnTo>
                  <a:pt x="11329066" y="1666574"/>
                </a:lnTo>
                <a:lnTo>
                  <a:pt x="11483228" y="1639534"/>
                </a:lnTo>
                <a:lnTo>
                  <a:pt x="11919395" y="1639534"/>
                </a:lnTo>
                <a:lnTo>
                  <a:pt x="11753013" y="1666574"/>
                </a:lnTo>
                <a:lnTo>
                  <a:pt x="11748313" y="1666574"/>
                </a:lnTo>
                <a:lnTo>
                  <a:pt x="11603550" y="1690337"/>
                </a:lnTo>
                <a:close/>
                <a:moveTo>
                  <a:pt x="5896717" y="1690337"/>
                </a:moveTo>
                <a:lnTo>
                  <a:pt x="5892017" y="1666574"/>
                </a:lnTo>
                <a:lnTo>
                  <a:pt x="5891078" y="1666574"/>
                </a:lnTo>
                <a:lnTo>
                  <a:pt x="5885437" y="1639534"/>
                </a:lnTo>
                <a:lnTo>
                  <a:pt x="6298104" y="1639534"/>
                </a:lnTo>
                <a:lnTo>
                  <a:pt x="6291524" y="1666574"/>
                </a:lnTo>
                <a:lnTo>
                  <a:pt x="6292464" y="1666574"/>
                </a:lnTo>
                <a:lnTo>
                  <a:pt x="6286823" y="1690337"/>
                </a:lnTo>
                <a:close/>
                <a:moveTo>
                  <a:pt x="11049881" y="1715739"/>
                </a:moveTo>
                <a:lnTo>
                  <a:pt x="11188063" y="1691156"/>
                </a:lnTo>
                <a:lnTo>
                  <a:pt x="11600729" y="1691156"/>
                </a:lnTo>
                <a:lnTo>
                  <a:pt x="11451267" y="1715739"/>
                </a:lnTo>
                <a:close/>
                <a:moveTo>
                  <a:pt x="10653195" y="1715739"/>
                </a:moveTo>
                <a:lnTo>
                  <a:pt x="10780097" y="1691156"/>
                </a:lnTo>
                <a:lnTo>
                  <a:pt x="10782916" y="1691156"/>
                </a:lnTo>
                <a:lnTo>
                  <a:pt x="10906058" y="1667393"/>
                </a:lnTo>
                <a:lnTo>
                  <a:pt x="11317785" y="1667393"/>
                </a:lnTo>
                <a:lnTo>
                  <a:pt x="11184304" y="1691156"/>
                </a:lnTo>
                <a:lnTo>
                  <a:pt x="11181483" y="1691156"/>
                </a:lnTo>
                <a:lnTo>
                  <a:pt x="11043301" y="1715739"/>
                </a:lnTo>
                <a:close/>
                <a:moveTo>
                  <a:pt x="10243347" y="1715739"/>
                </a:moveTo>
                <a:lnTo>
                  <a:pt x="10358970" y="1691156"/>
                </a:lnTo>
                <a:lnTo>
                  <a:pt x="10360849" y="1691156"/>
                </a:lnTo>
                <a:lnTo>
                  <a:pt x="10473651" y="1667393"/>
                </a:lnTo>
                <a:lnTo>
                  <a:pt x="10897599" y="1667393"/>
                </a:lnTo>
                <a:lnTo>
                  <a:pt x="10773516" y="1691156"/>
                </a:lnTo>
                <a:lnTo>
                  <a:pt x="10771636" y="1691156"/>
                </a:lnTo>
                <a:lnTo>
                  <a:pt x="10644734" y="1715739"/>
                </a:lnTo>
                <a:close/>
                <a:moveTo>
                  <a:pt x="9868282" y="1715739"/>
                </a:moveTo>
                <a:lnTo>
                  <a:pt x="9973563" y="1691156"/>
                </a:lnTo>
                <a:lnTo>
                  <a:pt x="9975443" y="1691156"/>
                </a:lnTo>
                <a:lnTo>
                  <a:pt x="10077904" y="1667393"/>
                </a:lnTo>
                <a:lnTo>
                  <a:pt x="10466132" y="1667393"/>
                </a:lnTo>
                <a:lnTo>
                  <a:pt x="10354269" y="1691156"/>
                </a:lnTo>
                <a:lnTo>
                  <a:pt x="10351450" y="1691156"/>
                </a:lnTo>
                <a:lnTo>
                  <a:pt x="10235828" y="1715739"/>
                </a:lnTo>
                <a:close/>
                <a:moveTo>
                  <a:pt x="9459375" y="1715739"/>
                </a:moveTo>
                <a:lnTo>
                  <a:pt x="9553376" y="1691156"/>
                </a:lnTo>
                <a:lnTo>
                  <a:pt x="9554317" y="1691156"/>
                </a:lnTo>
                <a:lnTo>
                  <a:pt x="9645498" y="1667393"/>
                </a:lnTo>
                <a:lnTo>
                  <a:pt x="10069445" y="1667393"/>
                </a:lnTo>
                <a:lnTo>
                  <a:pt x="9966984" y="1691156"/>
                </a:lnTo>
                <a:lnTo>
                  <a:pt x="9966043" y="1691156"/>
                </a:lnTo>
                <a:lnTo>
                  <a:pt x="9860762" y="1715739"/>
                </a:lnTo>
                <a:close/>
                <a:moveTo>
                  <a:pt x="9072088" y="1715739"/>
                </a:moveTo>
                <a:lnTo>
                  <a:pt x="9155750" y="1691156"/>
                </a:lnTo>
                <a:lnTo>
                  <a:pt x="9157631" y="1691156"/>
                </a:lnTo>
                <a:lnTo>
                  <a:pt x="9238471" y="1667393"/>
                </a:lnTo>
                <a:lnTo>
                  <a:pt x="9638919" y="1667393"/>
                </a:lnTo>
                <a:lnTo>
                  <a:pt x="9547737" y="1691156"/>
                </a:lnTo>
                <a:lnTo>
                  <a:pt x="9545856" y="1691156"/>
                </a:lnTo>
                <a:lnTo>
                  <a:pt x="9451855" y="1715739"/>
                </a:lnTo>
                <a:close/>
                <a:moveTo>
                  <a:pt x="8663182" y="1715739"/>
                </a:moveTo>
                <a:lnTo>
                  <a:pt x="8735563" y="1691156"/>
                </a:lnTo>
                <a:lnTo>
                  <a:pt x="8736504" y="1691156"/>
                </a:lnTo>
                <a:lnTo>
                  <a:pt x="8806064" y="1667393"/>
                </a:lnTo>
                <a:lnTo>
                  <a:pt x="9230012" y="1667393"/>
                </a:lnTo>
                <a:lnTo>
                  <a:pt x="9149170" y="1691156"/>
                </a:lnTo>
                <a:lnTo>
                  <a:pt x="9148230" y="1691156"/>
                </a:lnTo>
                <a:lnTo>
                  <a:pt x="9065509" y="1715739"/>
                </a:lnTo>
                <a:close/>
                <a:moveTo>
                  <a:pt x="8288116" y="1715739"/>
                </a:moveTo>
                <a:lnTo>
                  <a:pt x="8349218" y="1691156"/>
                </a:lnTo>
                <a:lnTo>
                  <a:pt x="8351097" y="1691156"/>
                </a:lnTo>
                <a:lnTo>
                  <a:pt x="8410319" y="1667393"/>
                </a:lnTo>
                <a:lnTo>
                  <a:pt x="8798544" y="1667393"/>
                </a:lnTo>
                <a:lnTo>
                  <a:pt x="8729924" y="1691156"/>
                </a:lnTo>
                <a:lnTo>
                  <a:pt x="8728043" y="1691156"/>
                </a:lnTo>
                <a:lnTo>
                  <a:pt x="8656602" y="1715739"/>
                </a:lnTo>
                <a:close/>
                <a:moveTo>
                  <a:pt x="7879210" y="1715739"/>
                </a:moveTo>
                <a:lnTo>
                  <a:pt x="7929030" y="1691156"/>
                </a:lnTo>
                <a:lnTo>
                  <a:pt x="7929970" y="1691156"/>
                </a:lnTo>
                <a:lnTo>
                  <a:pt x="7978851" y="1667393"/>
                </a:lnTo>
                <a:lnTo>
                  <a:pt x="8402799" y="1667393"/>
                </a:lnTo>
                <a:lnTo>
                  <a:pt x="8342637" y="1691156"/>
                </a:lnTo>
                <a:lnTo>
                  <a:pt x="8341698" y="1691156"/>
                </a:lnTo>
                <a:lnTo>
                  <a:pt x="8280596" y="1715739"/>
                </a:lnTo>
                <a:close/>
                <a:moveTo>
                  <a:pt x="7480643" y="1715739"/>
                </a:moveTo>
                <a:lnTo>
                  <a:pt x="7520124" y="1691156"/>
                </a:lnTo>
                <a:lnTo>
                  <a:pt x="7522004" y="1691156"/>
                </a:lnTo>
                <a:lnTo>
                  <a:pt x="7559605" y="1667393"/>
                </a:lnTo>
                <a:lnTo>
                  <a:pt x="7971331" y="1667393"/>
                </a:lnTo>
                <a:lnTo>
                  <a:pt x="7923390" y="1691156"/>
                </a:lnTo>
                <a:lnTo>
                  <a:pt x="7921511" y="1691156"/>
                </a:lnTo>
                <a:lnTo>
                  <a:pt x="7871690" y="1715739"/>
                </a:lnTo>
                <a:close/>
                <a:moveTo>
                  <a:pt x="7072676" y="1715739"/>
                </a:moveTo>
                <a:lnTo>
                  <a:pt x="7099937" y="1691156"/>
                </a:lnTo>
                <a:lnTo>
                  <a:pt x="7127198" y="1667393"/>
                </a:lnTo>
                <a:lnTo>
                  <a:pt x="7551144" y="1667393"/>
                </a:lnTo>
                <a:lnTo>
                  <a:pt x="7512603" y="1691156"/>
                </a:lnTo>
                <a:lnTo>
                  <a:pt x="7474062" y="1715739"/>
                </a:lnTo>
                <a:close/>
                <a:moveTo>
                  <a:pt x="6696670" y="1715739"/>
                </a:moveTo>
                <a:lnTo>
                  <a:pt x="6713591" y="1691156"/>
                </a:lnTo>
                <a:lnTo>
                  <a:pt x="6714530" y="1691156"/>
                </a:lnTo>
                <a:lnTo>
                  <a:pt x="6731451" y="1667393"/>
                </a:lnTo>
                <a:lnTo>
                  <a:pt x="7119678" y="1667393"/>
                </a:lnTo>
                <a:lnTo>
                  <a:pt x="7093356" y="1691156"/>
                </a:lnTo>
                <a:lnTo>
                  <a:pt x="7092417" y="1691156"/>
                </a:lnTo>
                <a:lnTo>
                  <a:pt x="7065156" y="1715739"/>
                </a:lnTo>
                <a:close/>
                <a:moveTo>
                  <a:pt x="6287764" y="1715739"/>
                </a:moveTo>
                <a:lnTo>
                  <a:pt x="6293403" y="1691156"/>
                </a:lnTo>
                <a:lnTo>
                  <a:pt x="6299044" y="1667393"/>
                </a:lnTo>
                <a:lnTo>
                  <a:pt x="6722990" y="1667393"/>
                </a:lnTo>
                <a:lnTo>
                  <a:pt x="6706071" y="1691156"/>
                </a:lnTo>
                <a:lnTo>
                  <a:pt x="6689150" y="1715739"/>
                </a:lnTo>
                <a:close/>
                <a:moveTo>
                  <a:pt x="5901418" y="1715739"/>
                </a:moveTo>
                <a:lnTo>
                  <a:pt x="5896717" y="1691156"/>
                </a:lnTo>
                <a:lnTo>
                  <a:pt x="6286823" y="1691156"/>
                </a:lnTo>
                <a:lnTo>
                  <a:pt x="6281184" y="1715739"/>
                </a:lnTo>
                <a:close/>
                <a:moveTo>
                  <a:pt x="5492510" y="1715739"/>
                </a:moveTo>
                <a:lnTo>
                  <a:pt x="5476529" y="1691156"/>
                </a:lnTo>
                <a:lnTo>
                  <a:pt x="5475590" y="1691156"/>
                </a:lnTo>
                <a:lnTo>
                  <a:pt x="5459610" y="1667393"/>
                </a:lnTo>
                <a:lnTo>
                  <a:pt x="5883558" y="1667393"/>
                </a:lnTo>
                <a:lnTo>
                  <a:pt x="5888257" y="1691156"/>
                </a:lnTo>
                <a:lnTo>
                  <a:pt x="5889197" y="1691156"/>
                </a:lnTo>
                <a:lnTo>
                  <a:pt x="5893897" y="1715739"/>
                </a:lnTo>
                <a:close/>
                <a:moveTo>
                  <a:pt x="5116504" y="1715739"/>
                </a:moveTo>
                <a:lnTo>
                  <a:pt x="5089244" y="1691156"/>
                </a:lnTo>
                <a:lnTo>
                  <a:pt x="5090183" y="1691156"/>
                </a:lnTo>
                <a:lnTo>
                  <a:pt x="5063864" y="1667393"/>
                </a:lnTo>
                <a:lnTo>
                  <a:pt x="5452090" y="1667393"/>
                </a:lnTo>
                <a:lnTo>
                  <a:pt x="5469011" y="1691156"/>
                </a:lnTo>
                <a:lnTo>
                  <a:pt x="5468070" y="1691156"/>
                </a:lnTo>
                <a:lnTo>
                  <a:pt x="5484990" y="1715739"/>
                </a:lnTo>
                <a:close/>
                <a:moveTo>
                  <a:pt x="4707597" y="1715739"/>
                </a:moveTo>
                <a:lnTo>
                  <a:pt x="4669057" y="1691156"/>
                </a:lnTo>
                <a:lnTo>
                  <a:pt x="4632396" y="1667393"/>
                </a:lnTo>
                <a:lnTo>
                  <a:pt x="5056345" y="1667393"/>
                </a:lnTo>
                <a:lnTo>
                  <a:pt x="5081723" y="1691156"/>
                </a:lnTo>
                <a:lnTo>
                  <a:pt x="5108984" y="1715739"/>
                </a:lnTo>
                <a:close/>
                <a:moveTo>
                  <a:pt x="4309971" y="1715739"/>
                </a:moveTo>
                <a:lnTo>
                  <a:pt x="4260150" y="1691156"/>
                </a:lnTo>
                <a:lnTo>
                  <a:pt x="4261090" y="1691156"/>
                </a:lnTo>
                <a:lnTo>
                  <a:pt x="4213150" y="1667393"/>
                </a:lnTo>
                <a:lnTo>
                  <a:pt x="4624876" y="1667393"/>
                </a:lnTo>
                <a:lnTo>
                  <a:pt x="4662477" y="1691156"/>
                </a:lnTo>
                <a:lnTo>
                  <a:pt x="4661536" y="1691156"/>
                </a:lnTo>
                <a:lnTo>
                  <a:pt x="4700077" y="1715739"/>
                </a:lnTo>
                <a:close/>
                <a:moveTo>
                  <a:pt x="3901065" y="1715739"/>
                </a:moveTo>
                <a:lnTo>
                  <a:pt x="3839964" y="1691156"/>
                </a:lnTo>
                <a:lnTo>
                  <a:pt x="3839023" y="1691156"/>
                </a:lnTo>
                <a:lnTo>
                  <a:pt x="3780743" y="1667393"/>
                </a:lnTo>
                <a:lnTo>
                  <a:pt x="4204690" y="1667393"/>
                </a:lnTo>
                <a:lnTo>
                  <a:pt x="4251690" y="1691156"/>
                </a:lnTo>
                <a:lnTo>
                  <a:pt x="4252630" y="1691156"/>
                </a:lnTo>
                <a:lnTo>
                  <a:pt x="4302451" y="1715739"/>
                </a:lnTo>
                <a:close/>
                <a:moveTo>
                  <a:pt x="3525998" y="1715739"/>
                </a:moveTo>
                <a:lnTo>
                  <a:pt x="3454557" y="1691156"/>
                </a:lnTo>
                <a:lnTo>
                  <a:pt x="3453618" y="1691156"/>
                </a:lnTo>
                <a:lnTo>
                  <a:pt x="3384996" y="1667393"/>
                </a:lnTo>
                <a:lnTo>
                  <a:pt x="3773223" y="1667393"/>
                </a:lnTo>
                <a:lnTo>
                  <a:pt x="3832444" y="1691156"/>
                </a:lnTo>
                <a:lnTo>
                  <a:pt x="3833383" y="1691156"/>
                </a:lnTo>
                <a:lnTo>
                  <a:pt x="3894484" y="1715739"/>
                </a:lnTo>
                <a:close/>
                <a:moveTo>
                  <a:pt x="3117092" y="1715739"/>
                </a:moveTo>
                <a:lnTo>
                  <a:pt x="3034370" y="1691156"/>
                </a:lnTo>
                <a:lnTo>
                  <a:pt x="3032491" y="1691156"/>
                </a:lnTo>
                <a:lnTo>
                  <a:pt x="2952589" y="1667393"/>
                </a:lnTo>
                <a:lnTo>
                  <a:pt x="3376536" y="1667393"/>
                </a:lnTo>
                <a:lnTo>
                  <a:pt x="3445157" y="1691156"/>
                </a:lnTo>
                <a:lnTo>
                  <a:pt x="3447037" y="1691156"/>
                </a:lnTo>
                <a:lnTo>
                  <a:pt x="3518478" y="1715739"/>
                </a:lnTo>
                <a:close/>
                <a:moveTo>
                  <a:pt x="2729805" y="1715739"/>
                </a:moveTo>
                <a:lnTo>
                  <a:pt x="2636744" y="1691156"/>
                </a:lnTo>
                <a:lnTo>
                  <a:pt x="2634863" y="1691156"/>
                </a:lnTo>
                <a:lnTo>
                  <a:pt x="2544622" y="1667393"/>
                </a:lnTo>
                <a:lnTo>
                  <a:pt x="2945069" y="1667393"/>
                </a:lnTo>
                <a:lnTo>
                  <a:pt x="3024969" y="1691156"/>
                </a:lnTo>
                <a:lnTo>
                  <a:pt x="3026850" y="1691156"/>
                </a:lnTo>
                <a:lnTo>
                  <a:pt x="3109571" y="1715739"/>
                </a:lnTo>
                <a:close/>
                <a:moveTo>
                  <a:pt x="2321839" y="1715739"/>
                </a:moveTo>
                <a:lnTo>
                  <a:pt x="2217497" y="1691156"/>
                </a:lnTo>
                <a:lnTo>
                  <a:pt x="2214677" y="1691156"/>
                </a:lnTo>
                <a:lnTo>
                  <a:pt x="2113155" y="1667393"/>
                </a:lnTo>
                <a:lnTo>
                  <a:pt x="2537102" y="1667393"/>
                </a:lnTo>
                <a:lnTo>
                  <a:pt x="2627343" y="1691156"/>
                </a:lnTo>
                <a:lnTo>
                  <a:pt x="2630163" y="1691156"/>
                </a:lnTo>
                <a:lnTo>
                  <a:pt x="2723225" y="1715739"/>
                </a:lnTo>
                <a:close/>
                <a:moveTo>
                  <a:pt x="1945833" y="1715739"/>
                </a:moveTo>
                <a:lnTo>
                  <a:pt x="1831150" y="1691156"/>
                </a:lnTo>
                <a:lnTo>
                  <a:pt x="1829271" y="1691156"/>
                </a:lnTo>
                <a:lnTo>
                  <a:pt x="1717408" y="1667393"/>
                </a:lnTo>
                <a:lnTo>
                  <a:pt x="2105635" y="1667393"/>
                </a:lnTo>
                <a:lnTo>
                  <a:pt x="2208097" y="1691156"/>
                </a:lnTo>
                <a:lnTo>
                  <a:pt x="2209976" y="1691156"/>
                </a:lnTo>
                <a:lnTo>
                  <a:pt x="2314318" y="1715739"/>
                </a:lnTo>
                <a:close/>
                <a:moveTo>
                  <a:pt x="1536925" y="1715739"/>
                </a:moveTo>
                <a:lnTo>
                  <a:pt x="1410023" y="1691156"/>
                </a:lnTo>
                <a:lnTo>
                  <a:pt x="1408144" y="1691156"/>
                </a:lnTo>
                <a:lnTo>
                  <a:pt x="1285941" y="1667393"/>
                </a:lnTo>
                <a:lnTo>
                  <a:pt x="1709888" y="1667393"/>
                </a:lnTo>
                <a:lnTo>
                  <a:pt x="1820811" y="1691156"/>
                </a:lnTo>
                <a:lnTo>
                  <a:pt x="1822690" y="1691156"/>
                </a:lnTo>
                <a:lnTo>
                  <a:pt x="1938312" y="1715739"/>
                </a:lnTo>
                <a:close/>
                <a:moveTo>
                  <a:pt x="1139299" y="1715739"/>
                </a:moveTo>
                <a:lnTo>
                  <a:pt x="1001117" y="1691156"/>
                </a:lnTo>
                <a:lnTo>
                  <a:pt x="999236" y="1691156"/>
                </a:lnTo>
                <a:lnTo>
                  <a:pt x="865755" y="1667393"/>
                </a:lnTo>
                <a:lnTo>
                  <a:pt x="1278421" y="1667393"/>
                </a:lnTo>
                <a:lnTo>
                  <a:pt x="1400624" y="1691156"/>
                </a:lnTo>
                <a:lnTo>
                  <a:pt x="1402503" y="1691156"/>
                </a:lnTo>
                <a:lnTo>
                  <a:pt x="1529405" y="1715739"/>
                </a:lnTo>
                <a:close/>
                <a:moveTo>
                  <a:pt x="730393" y="1715739"/>
                </a:moveTo>
                <a:lnTo>
                  <a:pt x="581870" y="1691156"/>
                </a:lnTo>
                <a:lnTo>
                  <a:pt x="578109" y="1691156"/>
                </a:lnTo>
                <a:lnTo>
                  <a:pt x="434287" y="1667393"/>
                </a:lnTo>
                <a:lnTo>
                  <a:pt x="858235" y="1667393"/>
                </a:lnTo>
                <a:lnTo>
                  <a:pt x="990776" y="1691156"/>
                </a:lnTo>
                <a:lnTo>
                  <a:pt x="994536" y="1691156"/>
                </a:lnTo>
                <a:lnTo>
                  <a:pt x="1131779" y="1715739"/>
                </a:lnTo>
                <a:close/>
                <a:moveTo>
                  <a:pt x="354387" y="1720655"/>
                </a:moveTo>
                <a:lnTo>
                  <a:pt x="361907" y="1720655"/>
                </a:lnTo>
                <a:lnTo>
                  <a:pt x="357206" y="1719835"/>
                </a:lnTo>
                <a:lnTo>
                  <a:pt x="725692" y="1719835"/>
                </a:lnTo>
                <a:lnTo>
                  <a:pt x="730393" y="1720655"/>
                </a:lnTo>
                <a:lnTo>
                  <a:pt x="737913" y="1720655"/>
                </a:lnTo>
                <a:lnTo>
                  <a:pt x="733212" y="1719835"/>
                </a:lnTo>
                <a:lnTo>
                  <a:pt x="1131779" y="1719835"/>
                </a:lnTo>
                <a:lnTo>
                  <a:pt x="1136479" y="1720655"/>
                </a:lnTo>
                <a:lnTo>
                  <a:pt x="1144000" y="1720655"/>
                </a:lnTo>
                <a:lnTo>
                  <a:pt x="1139299" y="1719835"/>
                </a:lnTo>
                <a:lnTo>
                  <a:pt x="1529405" y="1719835"/>
                </a:lnTo>
                <a:lnTo>
                  <a:pt x="1533165" y="1720655"/>
                </a:lnTo>
                <a:lnTo>
                  <a:pt x="1540685" y="1720655"/>
                </a:lnTo>
                <a:lnTo>
                  <a:pt x="1536925" y="1719835"/>
                </a:lnTo>
                <a:lnTo>
                  <a:pt x="1938312" y="1719835"/>
                </a:lnTo>
                <a:lnTo>
                  <a:pt x="1942073" y="1720655"/>
                </a:lnTo>
                <a:lnTo>
                  <a:pt x="1949592" y="1720655"/>
                </a:lnTo>
                <a:lnTo>
                  <a:pt x="1945833" y="1719835"/>
                </a:lnTo>
                <a:lnTo>
                  <a:pt x="2314318" y="1719835"/>
                </a:lnTo>
                <a:lnTo>
                  <a:pt x="2317139" y="1720655"/>
                </a:lnTo>
                <a:lnTo>
                  <a:pt x="2324659" y="1720655"/>
                </a:lnTo>
                <a:lnTo>
                  <a:pt x="2321839" y="1719835"/>
                </a:lnTo>
                <a:lnTo>
                  <a:pt x="2723225" y="1719835"/>
                </a:lnTo>
                <a:lnTo>
                  <a:pt x="2726045" y="1720655"/>
                </a:lnTo>
                <a:lnTo>
                  <a:pt x="2733565" y="1720655"/>
                </a:lnTo>
                <a:lnTo>
                  <a:pt x="2730746" y="1719835"/>
                </a:lnTo>
                <a:lnTo>
                  <a:pt x="3109571" y="1719835"/>
                </a:lnTo>
                <a:lnTo>
                  <a:pt x="3112391" y="1720655"/>
                </a:lnTo>
                <a:lnTo>
                  <a:pt x="3119911" y="1720655"/>
                </a:lnTo>
                <a:lnTo>
                  <a:pt x="3117092" y="1719835"/>
                </a:lnTo>
                <a:lnTo>
                  <a:pt x="3518478" y="1719835"/>
                </a:lnTo>
                <a:lnTo>
                  <a:pt x="3520358" y="1720655"/>
                </a:lnTo>
                <a:lnTo>
                  <a:pt x="3527879" y="1720655"/>
                </a:lnTo>
                <a:lnTo>
                  <a:pt x="3525998" y="1719835"/>
                </a:lnTo>
                <a:lnTo>
                  <a:pt x="3894484" y="1719835"/>
                </a:lnTo>
                <a:lnTo>
                  <a:pt x="3896364" y="1720655"/>
                </a:lnTo>
                <a:lnTo>
                  <a:pt x="3903885" y="1720655"/>
                </a:lnTo>
                <a:lnTo>
                  <a:pt x="3902004" y="1719835"/>
                </a:lnTo>
                <a:lnTo>
                  <a:pt x="4303390" y="1719835"/>
                </a:lnTo>
                <a:lnTo>
                  <a:pt x="4305271" y="1720655"/>
                </a:lnTo>
                <a:lnTo>
                  <a:pt x="4311851" y="1720655"/>
                </a:lnTo>
                <a:lnTo>
                  <a:pt x="4309971" y="1719835"/>
                </a:lnTo>
                <a:lnTo>
                  <a:pt x="4700077" y="1719835"/>
                </a:lnTo>
                <a:lnTo>
                  <a:pt x="4701018" y="1720655"/>
                </a:lnTo>
                <a:lnTo>
                  <a:pt x="4708538" y="1720655"/>
                </a:lnTo>
                <a:lnTo>
                  <a:pt x="4707597" y="1719835"/>
                </a:lnTo>
                <a:lnTo>
                  <a:pt x="5108984" y="1719835"/>
                </a:lnTo>
                <a:lnTo>
                  <a:pt x="5109924" y="1720655"/>
                </a:lnTo>
                <a:lnTo>
                  <a:pt x="5117445" y="1720655"/>
                </a:lnTo>
                <a:lnTo>
                  <a:pt x="5116504" y="1719835"/>
                </a:lnTo>
                <a:lnTo>
                  <a:pt x="5484990" y="1719835"/>
                </a:lnTo>
                <a:lnTo>
                  <a:pt x="5485930" y="1720655"/>
                </a:lnTo>
                <a:lnTo>
                  <a:pt x="5493450" y="1720655"/>
                </a:lnTo>
                <a:lnTo>
                  <a:pt x="5492510" y="1719835"/>
                </a:lnTo>
                <a:lnTo>
                  <a:pt x="5893897" y="1719835"/>
                </a:lnTo>
                <a:lnTo>
                  <a:pt x="5893897" y="1720655"/>
                </a:lnTo>
                <a:lnTo>
                  <a:pt x="5899537" y="1720655"/>
                </a:lnTo>
                <a:lnTo>
                  <a:pt x="5899537" y="1719835"/>
                </a:lnTo>
                <a:lnTo>
                  <a:pt x="6278364" y="1719835"/>
                </a:lnTo>
                <a:lnTo>
                  <a:pt x="6278364" y="1720655"/>
                </a:lnTo>
                <a:lnTo>
                  <a:pt x="6285884" y="1720655"/>
                </a:lnTo>
                <a:lnTo>
                  <a:pt x="6285884" y="1719835"/>
                </a:lnTo>
                <a:lnTo>
                  <a:pt x="6687270" y="1719835"/>
                </a:lnTo>
                <a:lnTo>
                  <a:pt x="6686330" y="1720655"/>
                </a:lnTo>
                <a:lnTo>
                  <a:pt x="6693850" y="1720655"/>
                </a:lnTo>
                <a:lnTo>
                  <a:pt x="6694791" y="1719835"/>
                </a:lnTo>
                <a:lnTo>
                  <a:pt x="7063277" y="1719835"/>
                </a:lnTo>
                <a:lnTo>
                  <a:pt x="7062336" y="1720655"/>
                </a:lnTo>
                <a:lnTo>
                  <a:pt x="7069856" y="1720655"/>
                </a:lnTo>
                <a:lnTo>
                  <a:pt x="7070797" y="1719835"/>
                </a:lnTo>
                <a:lnTo>
                  <a:pt x="7472183" y="1719835"/>
                </a:lnTo>
                <a:lnTo>
                  <a:pt x="7471243" y="1720655"/>
                </a:lnTo>
                <a:lnTo>
                  <a:pt x="7478763" y="1720655"/>
                </a:lnTo>
                <a:lnTo>
                  <a:pt x="7479703" y="1719835"/>
                </a:lnTo>
                <a:lnTo>
                  <a:pt x="7869809" y="1719835"/>
                </a:lnTo>
                <a:lnTo>
                  <a:pt x="7867930" y="1720655"/>
                </a:lnTo>
                <a:lnTo>
                  <a:pt x="7875450" y="1720655"/>
                </a:lnTo>
                <a:lnTo>
                  <a:pt x="7877329" y="1719835"/>
                </a:lnTo>
                <a:lnTo>
                  <a:pt x="8278717" y="1719835"/>
                </a:lnTo>
                <a:lnTo>
                  <a:pt x="8276836" y="1720655"/>
                </a:lnTo>
                <a:lnTo>
                  <a:pt x="8284356" y="1720655"/>
                </a:lnTo>
                <a:lnTo>
                  <a:pt x="8286236" y="1719835"/>
                </a:lnTo>
                <a:lnTo>
                  <a:pt x="8654723" y="1719835"/>
                </a:lnTo>
                <a:lnTo>
                  <a:pt x="8652842" y="1720655"/>
                </a:lnTo>
                <a:lnTo>
                  <a:pt x="8660362" y="1720655"/>
                </a:lnTo>
                <a:lnTo>
                  <a:pt x="8662242" y="1719835"/>
                </a:lnTo>
                <a:lnTo>
                  <a:pt x="9063629" y="1719835"/>
                </a:lnTo>
                <a:lnTo>
                  <a:pt x="9060809" y="1720655"/>
                </a:lnTo>
                <a:lnTo>
                  <a:pt x="9068330" y="1720655"/>
                </a:lnTo>
                <a:lnTo>
                  <a:pt x="9071149" y="1719835"/>
                </a:lnTo>
                <a:lnTo>
                  <a:pt x="9449035" y="1719835"/>
                </a:lnTo>
                <a:lnTo>
                  <a:pt x="9446215" y="1720655"/>
                </a:lnTo>
                <a:lnTo>
                  <a:pt x="9453735" y="1720655"/>
                </a:lnTo>
                <a:lnTo>
                  <a:pt x="9456555" y="1719835"/>
                </a:lnTo>
                <a:lnTo>
                  <a:pt x="9857941" y="1719835"/>
                </a:lnTo>
                <a:lnTo>
                  <a:pt x="9855122" y="1720655"/>
                </a:lnTo>
                <a:lnTo>
                  <a:pt x="9862642" y="1720655"/>
                </a:lnTo>
                <a:lnTo>
                  <a:pt x="9865461" y="1719835"/>
                </a:lnTo>
                <a:lnTo>
                  <a:pt x="10233947" y="1719835"/>
                </a:lnTo>
                <a:lnTo>
                  <a:pt x="10230189" y="1720655"/>
                </a:lnTo>
                <a:lnTo>
                  <a:pt x="10237707" y="1720655"/>
                </a:lnTo>
                <a:lnTo>
                  <a:pt x="10241468" y="1719835"/>
                </a:lnTo>
                <a:lnTo>
                  <a:pt x="10642854" y="1719835"/>
                </a:lnTo>
                <a:lnTo>
                  <a:pt x="10639095" y="1720655"/>
                </a:lnTo>
                <a:lnTo>
                  <a:pt x="10646614" y="1720655"/>
                </a:lnTo>
                <a:lnTo>
                  <a:pt x="10650374" y="1719835"/>
                </a:lnTo>
                <a:lnTo>
                  <a:pt x="11034841" y="1719835"/>
                </a:lnTo>
                <a:lnTo>
                  <a:pt x="11030141" y="1720655"/>
                </a:lnTo>
                <a:lnTo>
                  <a:pt x="11037660" y="1720655"/>
                </a:lnTo>
                <a:lnTo>
                  <a:pt x="11042361" y="1719835"/>
                </a:lnTo>
                <a:lnTo>
                  <a:pt x="11443748" y="1719835"/>
                </a:lnTo>
                <a:lnTo>
                  <a:pt x="11439048" y="1720655"/>
                </a:lnTo>
                <a:lnTo>
                  <a:pt x="11446567" y="1720655"/>
                </a:lnTo>
                <a:lnTo>
                  <a:pt x="11451267" y="1719835"/>
                </a:lnTo>
                <a:lnTo>
                  <a:pt x="11819754" y="1719835"/>
                </a:lnTo>
                <a:lnTo>
                  <a:pt x="11815054" y="1720655"/>
                </a:lnTo>
                <a:lnTo>
                  <a:pt x="11822573" y="1720655"/>
                </a:lnTo>
                <a:lnTo>
                  <a:pt x="11827273" y="1719835"/>
                </a:lnTo>
                <a:lnTo>
                  <a:pt x="12177899" y="1719835"/>
                </a:lnTo>
                <a:lnTo>
                  <a:pt x="12177899" y="1719017"/>
                </a:lnTo>
                <a:lnTo>
                  <a:pt x="11830094" y="1719017"/>
                </a:lnTo>
                <a:lnTo>
                  <a:pt x="11989896" y="1694434"/>
                </a:lnTo>
                <a:lnTo>
                  <a:pt x="12177899" y="1694434"/>
                </a:lnTo>
                <a:lnTo>
                  <a:pt x="12177899" y="1693615"/>
                </a:lnTo>
                <a:lnTo>
                  <a:pt x="11993656" y="1693615"/>
                </a:lnTo>
                <a:lnTo>
                  <a:pt x="12148759" y="1669852"/>
                </a:lnTo>
                <a:lnTo>
                  <a:pt x="12177899" y="1669852"/>
                </a:lnTo>
                <a:lnTo>
                  <a:pt x="12177899" y="1669032"/>
                </a:lnTo>
                <a:lnTo>
                  <a:pt x="12151579" y="1669032"/>
                </a:lnTo>
                <a:lnTo>
                  <a:pt x="12177899" y="1664935"/>
                </a:lnTo>
                <a:lnTo>
                  <a:pt x="12177899" y="1664115"/>
                </a:lnTo>
                <a:lnTo>
                  <a:pt x="12144059" y="1669032"/>
                </a:lnTo>
                <a:lnTo>
                  <a:pt x="12134366" y="1669032"/>
                </a:lnTo>
                <a:lnTo>
                  <a:pt x="11990836" y="1691156"/>
                </a:lnTo>
                <a:lnTo>
                  <a:pt x="11987076" y="1691156"/>
                </a:lnTo>
                <a:lnTo>
                  <a:pt x="11827273" y="1715739"/>
                </a:lnTo>
                <a:lnTo>
                  <a:pt x="11459727" y="1715739"/>
                </a:lnTo>
                <a:lnTo>
                  <a:pt x="11609190" y="1691156"/>
                </a:lnTo>
                <a:lnTo>
                  <a:pt x="11612011" y="1691156"/>
                </a:lnTo>
                <a:lnTo>
                  <a:pt x="11756772" y="1667393"/>
                </a:lnTo>
                <a:lnTo>
                  <a:pt x="11765035" y="1667393"/>
                </a:lnTo>
                <a:lnTo>
                  <a:pt x="11922216" y="1641992"/>
                </a:lnTo>
                <a:lnTo>
                  <a:pt x="12177899" y="1641992"/>
                </a:lnTo>
                <a:lnTo>
                  <a:pt x="12177899" y="1641173"/>
                </a:lnTo>
                <a:lnTo>
                  <a:pt x="11925035" y="1641173"/>
                </a:lnTo>
                <a:lnTo>
                  <a:pt x="12097998" y="1613312"/>
                </a:lnTo>
                <a:lnTo>
                  <a:pt x="12177899" y="1613312"/>
                </a:lnTo>
                <a:lnTo>
                  <a:pt x="12177899" y="1612493"/>
                </a:lnTo>
                <a:lnTo>
                  <a:pt x="12101759" y="1612493"/>
                </a:lnTo>
                <a:lnTo>
                  <a:pt x="12177899" y="1600202"/>
                </a:lnTo>
                <a:lnTo>
                  <a:pt x="12177899" y="1598563"/>
                </a:lnTo>
                <a:lnTo>
                  <a:pt x="12093298" y="1612493"/>
                </a:lnTo>
                <a:lnTo>
                  <a:pt x="12084065" y="1612493"/>
                </a:lnTo>
                <a:lnTo>
                  <a:pt x="11921275" y="1638714"/>
                </a:lnTo>
                <a:lnTo>
                  <a:pt x="11485109" y="1638714"/>
                </a:lnTo>
                <a:lnTo>
                  <a:pt x="11644911" y="1610854"/>
                </a:lnTo>
                <a:lnTo>
                  <a:pt x="11653122" y="1610854"/>
                </a:lnTo>
                <a:lnTo>
                  <a:pt x="11817874" y="1581356"/>
                </a:lnTo>
                <a:lnTo>
                  <a:pt x="12177899" y="1581356"/>
                </a:lnTo>
                <a:lnTo>
                  <a:pt x="12177899" y="1580536"/>
                </a:lnTo>
                <a:lnTo>
                  <a:pt x="11820693" y="1580536"/>
                </a:lnTo>
                <a:lnTo>
                  <a:pt x="11990836" y="1550218"/>
                </a:lnTo>
                <a:lnTo>
                  <a:pt x="12177899" y="1550218"/>
                </a:lnTo>
                <a:lnTo>
                  <a:pt x="12177899" y="1549398"/>
                </a:lnTo>
                <a:lnTo>
                  <a:pt x="11994597" y="1549398"/>
                </a:lnTo>
                <a:lnTo>
                  <a:pt x="12177899" y="1516621"/>
                </a:lnTo>
                <a:lnTo>
                  <a:pt x="12177899" y="1514983"/>
                </a:lnTo>
                <a:lnTo>
                  <a:pt x="11986136" y="1548579"/>
                </a:lnTo>
                <a:lnTo>
                  <a:pt x="11987076" y="1548579"/>
                </a:lnTo>
                <a:lnTo>
                  <a:pt x="11817874" y="1578898"/>
                </a:lnTo>
                <a:lnTo>
                  <a:pt x="11814114" y="1578898"/>
                </a:lnTo>
                <a:lnTo>
                  <a:pt x="11639270" y="1610035"/>
                </a:lnTo>
                <a:lnTo>
                  <a:pt x="11202163" y="1610035"/>
                </a:lnTo>
                <a:lnTo>
                  <a:pt x="11362906" y="1578898"/>
                </a:lnTo>
                <a:lnTo>
                  <a:pt x="11366666" y="1578898"/>
                </a:lnTo>
                <a:lnTo>
                  <a:pt x="11522709" y="1548579"/>
                </a:lnTo>
                <a:lnTo>
                  <a:pt x="11520829" y="1548579"/>
                </a:lnTo>
                <a:lnTo>
                  <a:pt x="11702252" y="1513345"/>
                </a:lnTo>
                <a:lnTo>
                  <a:pt x="12177899" y="1513345"/>
                </a:lnTo>
                <a:lnTo>
                  <a:pt x="12177899" y="1512525"/>
                </a:lnTo>
                <a:lnTo>
                  <a:pt x="11706012" y="1512525"/>
                </a:lnTo>
                <a:lnTo>
                  <a:pt x="11889315" y="1477290"/>
                </a:lnTo>
                <a:lnTo>
                  <a:pt x="12177899" y="1477290"/>
                </a:lnTo>
                <a:lnTo>
                  <a:pt x="12177899" y="1476471"/>
                </a:lnTo>
                <a:lnTo>
                  <a:pt x="11893075" y="1476471"/>
                </a:lnTo>
                <a:lnTo>
                  <a:pt x="12100819" y="1436320"/>
                </a:lnTo>
                <a:lnTo>
                  <a:pt x="12177899" y="1436320"/>
                </a:lnTo>
                <a:lnTo>
                  <a:pt x="12177899" y="1435500"/>
                </a:lnTo>
                <a:lnTo>
                  <a:pt x="12104577" y="1435500"/>
                </a:lnTo>
                <a:lnTo>
                  <a:pt x="12177899" y="1421570"/>
                </a:lnTo>
                <a:lnTo>
                  <a:pt x="12177899" y="1419932"/>
                </a:lnTo>
                <a:lnTo>
                  <a:pt x="12094238" y="1436320"/>
                </a:lnTo>
                <a:lnTo>
                  <a:pt x="11565010" y="1436320"/>
                </a:lnTo>
                <a:lnTo>
                  <a:pt x="11751132" y="1396988"/>
                </a:lnTo>
                <a:lnTo>
                  <a:pt x="12177899" y="1396988"/>
                </a:lnTo>
                <a:lnTo>
                  <a:pt x="12177899" y="1396168"/>
                </a:lnTo>
                <a:lnTo>
                  <a:pt x="11754893" y="1396168"/>
                </a:lnTo>
                <a:lnTo>
                  <a:pt x="11972975" y="1350281"/>
                </a:lnTo>
                <a:lnTo>
                  <a:pt x="12177899" y="1350281"/>
                </a:lnTo>
                <a:lnTo>
                  <a:pt x="12177899" y="1349463"/>
                </a:lnTo>
                <a:lnTo>
                  <a:pt x="11977676" y="1349463"/>
                </a:lnTo>
                <a:lnTo>
                  <a:pt x="12177899" y="1306852"/>
                </a:lnTo>
                <a:lnTo>
                  <a:pt x="12177899" y="1304394"/>
                </a:lnTo>
                <a:lnTo>
                  <a:pt x="11967336" y="1348643"/>
                </a:lnTo>
                <a:lnTo>
                  <a:pt x="11445628" y="1348643"/>
                </a:lnTo>
                <a:lnTo>
                  <a:pt x="11654312" y="1300298"/>
                </a:lnTo>
                <a:lnTo>
                  <a:pt x="12178840" y="1300298"/>
                </a:lnTo>
                <a:lnTo>
                  <a:pt x="12178840" y="1299478"/>
                </a:lnTo>
                <a:lnTo>
                  <a:pt x="11658070" y="1299478"/>
                </a:lnTo>
                <a:lnTo>
                  <a:pt x="11890255" y="1245397"/>
                </a:lnTo>
                <a:lnTo>
                  <a:pt x="12178840" y="1245397"/>
                </a:lnTo>
                <a:lnTo>
                  <a:pt x="12178840" y="1244578"/>
                </a:lnTo>
                <a:lnTo>
                  <a:pt x="11894955" y="1244578"/>
                </a:lnTo>
                <a:lnTo>
                  <a:pt x="12126199" y="1191316"/>
                </a:lnTo>
                <a:lnTo>
                  <a:pt x="12179779" y="1191316"/>
                </a:lnTo>
                <a:lnTo>
                  <a:pt x="12179779" y="1190497"/>
                </a:lnTo>
                <a:lnTo>
                  <a:pt x="12131838" y="1190497"/>
                </a:lnTo>
                <a:lnTo>
                  <a:pt x="12179779" y="1179025"/>
                </a:lnTo>
                <a:lnTo>
                  <a:pt x="12179779" y="1176566"/>
                </a:lnTo>
                <a:lnTo>
                  <a:pt x="12119619" y="1190497"/>
                </a:lnTo>
                <a:lnTo>
                  <a:pt x="11478528" y="1190497"/>
                </a:lnTo>
                <a:lnTo>
                  <a:pt x="11722932" y="1127402"/>
                </a:lnTo>
                <a:lnTo>
                  <a:pt x="12179779" y="1127402"/>
                </a:lnTo>
                <a:lnTo>
                  <a:pt x="12179779" y="1126582"/>
                </a:lnTo>
                <a:lnTo>
                  <a:pt x="11727632" y="1126582"/>
                </a:lnTo>
                <a:lnTo>
                  <a:pt x="11980497" y="1061029"/>
                </a:lnTo>
                <a:lnTo>
                  <a:pt x="12180720" y="1061029"/>
                </a:lnTo>
                <a:lnTo>
                  <a:pt x="12180720" y="1059391"/>
                </a:lnTo>
                <a:lnTo>
                  <a:pt x="11986136" y="1059391"/>
                </a:lnTo>
                <a:lnTo>
                  <a:pt x="12180720" y="1008587"/>
                </a:lnTo>
                <a:lnTo>
                  <a:pt x="12180720" y="1005310"/>
                </a:lnTo>
                <a:lnTo>
                  <a:pt x="11972975" y="1059391"/>
                </a:lnTo>
                <a:lnTo>
                  <a:pt x="11310265" y="1059391"/>
                </a:lnTo>
                <a:lnTo>
                  <a:pt x="11570650" y="983186"/>
                </a:lnTo>
                <a:lnTo>
                  <a:pt x="12181659" y="983186"/>
                </a:lnTo>
                <a:lnTo>
                  <a:pt x="12181659" y="981547"/>
                </a:lnTo>
                <a:lnTo>
                  <a:pt x="11576289" y="981547"/>
                </a:lnTo>
                <a:lnTo>
                  <a:pt x="11839494" y="904522"/>
                </a:lnTo>
                <a:lnTo>
                  <a:pt x="12182600" y="904522"/>
                </a:lnTo>
                <a:lnTo>
                  <a:pt x="12182600" y="902884"/>
                </a:lnTo>
                <a:lnTo>
                  <a:pt x="11845133" y="902884"/>
                </a:lnTo>
                <a:lnTo>
                  <a:pt x="12162859" y="809471"/>
                </a:lnTo>
                <a:lnTo>
                  <a:pt x="12182600" y="809471"/>
                </a:lnTo>
                <a:lnTo>
                  <a:pt x="12182600" y="807832"/>
                </a:lnTo>
                <a:lnTo>
                  <a:pt x="12168500" y="807832"/>
                </a:lnTo>
                <a:lnTo>
                  <a:pt x="12182600" y="803735"/>
                </a:lnTo>
                <a:lnTo>
                  <a:pt x="12182600" y="799638"/>
                </a:lnTo>
                <a:lnTo>
                  <a:pt x="12154399" y="807832"/>
                </a:lnTo>
                <a:lnTo>
                  <a:pt x="11337525" y="807832"/>
                </a:lnTo>
                <a:lnTo>
                  <a:pt x="11635511" y="707044"/>
                </a:lnTo>
                <a:lnTo>
                  <a:pt x="12182600" y="707044"/>
                </a:lnTo>
                <a:lnTo>
                  <a:pt x="12182600" y="705406"/>
                </a:lnTo>
                <a:lnTo>
                  <a:pt x="11641151" y="705406"/>
                </a:lnTo>
                <a:lnTo>
                  <a:pt x="11985196" y="588230"/>
                </a:lnTo>
                <a:lnTo>
                  <a:pt x="12182600" y="588230"/>
                </a:lnTo>
                <a:lnTo>
                  <a:pt x="12182600" y="585771"/>
                </a:lnTo>
                <a:lnTo>
                  <a:pt x="11991776" y="585771"/>
                </a:lnTo>
                <a:lnTo>
                  <a:pt x="12182600" y="521038"/>
                </a:lnTo>
                <a:lnTo>
                  <a:pt x="12182600" y="515302"/>
                </a:lnTo>
                <a:lnTo>
                  <a:pt x="11974856" y="585771"/>
                </a:lnTo>
                <a:lnTo>
                  <a:pt x="11132603" y="585771"/>
                </a:lnTo>
                <a:lnTo>
                  <a:pt x="11437167" y="464498"/>
                </a:lnTo>
                <a:lnTo>
                  <a:pt x="12182600" y="464498"/>
                </a:lnTo>
                <a:lnTo>
                  <a:pt x="12182600" y="462041"/>
                </a:lnTo>
                <a:lnTo>
                  <a:pt x="11443748" y="462041"/>
                </a:lnTo>
                <a:lnTo>
                  <a:pt x="11821634" y="312089"/>
                </a:lnTo>
                <a:lnTo>
                  <a:pt x="12182600" y="312089"/>
                </a:lnTo>
                <a:lnTo>
                  <a:pt x="12182600" y="309631"/>
                </a:lnTo>
                <a:lnTo>
                  <a:pt x="11829154" y="309631"/>
                </a:lnTo>
                <a:lnTo>
                  <a:pt x="12182600" y="169511"/>
                </a:lnTo>
                <a:lnTo>
                  <a:pt x="12182600" y="161317"/>
                </a:lnTo>
                <a:lnTo>
                  <a:pt x="11809414" y="309631"/>
                </a:lnTo>
                <a:lnTo>
                  <a:pt x="10765056" y="309631"/>
                </a:lnTo>
                <a:lnTo>
                  <a:pt x="11099702" y="146567"/>
                </a:lnTo>
                <a:lnTo>
                  <a:pt x="12182600" y="146567"/>
                </a:lnTo>
                <a:lnTo>
                  <a:pt x="12182600" y="143290"/>
                </a:lnTo>
                <a:lnTo>
                  <a:pt x="11106282" y="143290"/>
                </a:lnTo>
                <a:lnTo>
                  <a:pt x="11399482" y="0"/>
                </a:lnTo>
                <a:lnTo>
                  <a:pt x="11378131" y="0"/>
                </a:lnTo>
                <a:lnTo>
                  <a:pt x="11085602" y="143290"/>
                </a:lnTo>
                <a:lnTo>
                  <a:pt x="9996124" y="143290"/>
                </a:lnTo>
                <a:lnTo>
                  <a:pt x="10224914" y="0"/>
                </a:lnTo>
                <a:lnTo>
                  <a:pt x="10202891" y="0"/>
                </a:lnTo>
                <a:lnTo>
                  <a:pt x="9975443" y="143290"/>
                </a:lnTo>
                <a:lnTo>
                  <a:pt x="8854945" y="143290"/>
                </a:lnTo>
                <a:lnTo>
                  <a:pt x="9017312" y="0"/>
                </a:lnTo>
                <a:lnTo>
                  <a:pt x="8996231" y="0"/>
                </a:lnTo>
                <a:lnTo>
                  <a:pt x="8835206" y="143290"/>
                </a:lnTo>
                <a:lnTo>
                  <a:pt x="7806829" y="143290"/>
                </a:lnTo>
                <a:lnTo>
                  <a:pt x="7907469" y="0"/>
                </a:lnTo>
                <a:lnTo>
                  <a:pt x="7886118" y="0"/>
                </a:lnTo>
                <a:lnTo>
                  <a:pt x="7786148" y="143290"/>
                </a:lnTo>
                <a:lnTo>
                  <a:pt x="6665649" y="143290"/>
                </a:lnTo>
                <a:lnTo>
                  <a:pt x="6699868" y="0"/>
                </a:lnTo>
                <a:lnTo>
                  <a:pt x="6677846" y="0"/>
                </a:lnTo>
                <a:lnTo>
                  <a:pt x="6644969" y="143290"/>
                </a:lnTo>
                <a:lnTo>
                  <a:pt x="5586512" y="143290"/>
                </a:lnTo>
                <a:lnTo>
                  <a:pt x="5557662" y="0"/>
                </a:lnTo>
                <a:lnTo>
                  <a:pt x="5536311" y="0"/>
                </a:lnTo>
                <a:lnTo>
                  <a:pt x="5565832" y="143290"/>
                </a:lnTo>
                <a:lnTo>
                  <a:pt x="4445333" y="143290"/>
                </a:lnTo>
                <a:lnTo>
                  <a:pt x="4350060" y="0"/>
                </a:lnTo>
                <a:lnTo>
                  <a:pt x="4328038" y="0"/>
                </a:lnTo>
                <a:lnTo>
                  <a:pt x="4424653" y="143290"/>
                </a:lnTo>
                <a:lnTo>
                  <a:pt x="3396276" y="143290"/>
                </a:lnTo>
                <a:lnTo>
                  <a:pt x="3239947" y="0"/>
                </a:lnTo>
                <a:lnTo>
                  <a:pt x="3218866" y="0"/>
                </a:lnTo>
                <a:lnTo>
                  <a:pt x="3376536" y="143290"/>
                </a:lnTo>
                <a:lnTo>
                  <a:pt x="2256037" y="143290"/>
                </a:lnTo>
                <a:lnTo>
                  <a:pt x="2032614" y="0"/>
                </a:lnTo>
                <a:lnTo>
                  <a:pt x="2010323" y="0"/>
                </a:lnTo>
                <a:lnTo>
                  <a:pt x="2234417" y="143290"/>
                </a:lnTo>
                <a:lnTo>
                  <a:pt x="1144939" y="143290"/>
                </a:lnTo>
                <a:lnTo>
                  <a:pt x="857777" y="0"/>
                </a:lnTo>
                <a:lnTo>
                  <a:pt x="836024" y="0"/>
                </a:lnTo>
                <a:lnTo>
                  <a:pt x="1125199" y="143290"/>
                </a:lnTo>
                <a:lnTo>
                  <a:pt x="4701" y="143290"/>
                </a:lnTo>
                <a:lnTo>
                  <a:pt x="0" y="141651"/>
                </a:lnTo>
                <a:lnTo>
                  <a:pt x="0" y="149845"/>
                </a:lnTo>
                <a:lnTo>
                  <a:pt x="397627" y="308811"/>
                </a:lnTo>
                <a:lnTo>
                  <a:pt x="0" y="308811"/>
                </a:lnTo>
                <a:lnTo>
                  <a:pt x="0" y="312089"/>
                </a:lnTo>
                <a:lnTo>
                  <a:pt x="405147" y="312089"/>
                </a:lnTo>
                <a:lnTo>
                  <a:pt x="777393" y="462860"/>
                </a:lnTo>
                <a:lnTo>
                  <a:pt x="0" y="462860"/>
                </a:lnTo>
                <a:lnTo>
                  <a:pt x="0" y="465318"/>
                </a:lnTo>
                <a:lnTo>
                  <a:pt x="783973" y="465318"/>
                </a:lnTo>
                <a:lnTo>
                  <a:pt x="1084778" y="586591"/>
                </a:lnTo>
                <a:lnTo>
                  <a:pt x="242524" y="586591"/>
                </a:lnTo>
                <a:lnTo>
                  <a:pt x="0" y="503012"/>
                </a:lnTo>
                <a:lnTo>
                  <a:pt x="0" y="508747"/>
                </a:lnTo>
                <a:lnTo>
                  <a:pt x="225604" y="585771"/>
                </a:lnTo>
                <a:lnTo>
                  <a:pt x="0" y="585771"/>
                </a:lnTo>
                <a:lnTo>
                  <a:pt x="0" y="588230"/>
                </a:lnTo>
                <a:lnTo>
                  <a:pt x="232184" y="588230"/>
                </a:lnTo>
                <a:lnTo>
                  <a:pt x="572470" y="705406"/>
                </a:lnTo>
                <a:lnTo>
                  <a:pt x="0" y="705406"/>
                </a:lnTo>
                <a:lnTo>
                  <a:pt x="0" y="707864"/>
                </a:lnTo>
                <a:lnTo>
                  <a:pt x="579050" y="707864"/>
                </a:lnTo>
                <a:lnTo>
                  <a:pt x="873275" y="808652"/>
                </a:lnTo>
                <a:lnTo>
                  <a:pt x="56401" y="808652"/>
                </a:lnTo>
                <a:lnTo>
                  <a:pt x="0" y="791444"/>
                </a:lnTo>
                <a:lnTo>
                  <a:pt x="0" y="795540"/>
                </a:lnTo>
                <a:lnTo>
                  <a:pt x="41361" y="807832"/>
                </a:lnTo>
                <a:lnTo>
                  <a:pt x="0" y="807832"/>
                </a:lnTo>
                <a:lnTo>
                  <a:pt x="0" y="809471"/>
                </a:lnTo>
                <a:lnTo>
                  <a:pt x="47941" y="809471"/>
                </a:lnTo>
                <a:lnTo>
                  <a:pt x="361907" y="902884"/>
                </a:lnTo>
                <a:lnTo>
                  <a:pt x="0" y="902884"/>
                </a:lnTo>
                <a:lnTo>
                  <a:pt x="0" y="904522"/>
                </a:lnTo>
                <a:lnTo>
                  <a:pt x="367546" y="904522"/>
                </a:lnTo>
                <a:lnTo>
                  <a:pt x="627931" y="981547"/>
                </a:lnTo>
                <a:lnTo>
                  <a:pt x="0" y="981547"/>
                </a:lnTo>
                <a:lnTo>
                  <a:pt x="0" y="983186"/>
                </a:lnTo>
                <a:lnTo>
                  <a:pt x="632631" y="983186"/>
                </a:lnTo>
                <a:lnTo>
                  <a:pt x="890195" y="1059391"/>
                </a:lnTo>
                <a:lnTo>
                  <a:pt x="227483" y="1059391"/>
                </a:lnTo>
                <a:lnTo>
                  <a:pt x="0" y="999574"/>
                </a:lnTo>
                <a:lnTo>
                  <a:pt x="0" y="1002851"/>
                </a:lnTo>
                <a:lnTo>
                  <a:pt x="215264" y="1060211"/>
                </a:lnTo>
                <a:lnTo>
                  <a:pt x="0" y="1060211"/>
                </a:lnTo>
                <a:lnTo>
                  <a:pt x="0" y="1061849"/>
                </a:lnTo>
                <a:lnTo>
                  <a:pt x="219963" y="1061849"/>
                </a:lnTo>
                <a:lnTo>
                  <a:pt x="470948" y="1127402"/>
                </a:lnTo>
                <a:lnTo>
                  <a:pt x="0" y="1127402"/>
                </a:lnTo>
                <a:lnTo>
                  <a:pt x="0" y="1128221"/>
                </a:lnTo>
                <a:lnTo>
                  <a:pt x="474708" y="1128221"/>
                </a:lnTo>
                <a:lnTo>
                  <a:pt x="717232" y="1191316"/>
                </a:lnTo>
                <a:lnTo>
                  <a:pt x="76142" y="1191316"/>
                </a:lnTo>
                <a:lnTo>
                  <a:pt x="0" y="1173289"/>
                </a:lnTo>
                <a:lnTo>
                  <a:pt x="0" y="1175747"/>
                </a:lnTo>
                <a:lnTo>
                  <a:pt x="63921" y="1191316"/>
                </a:lnTo>
                <a:lnTo>
                  <a:pt x="0" y="1191316"/>
                </a:lnTo>
                <a:lnTo>
                  <a:pt x="0" y="1192135"/>
                </a:lnTo>
                <a:lnTo>
                  <a:pt x="68622" y="1192135"/>
                </a:lnTo>
                <a:lnTo>
                  <a:pt x="297986" y="1245397"/>
                </a:lnTo>
                <a:lnTo>
                  <a:pt x="0" y="1245397"/>
                </a:lnTo>
                <a:lnTo>
                  <a:pt x="0" y="1246217"/>
                </a:lnTo>
                <a:lnTo>
                  <a:pt x="302685" y="1246217"/>
                </a:lnTo>
                <a:lnTo>
                  <a:pt x="532989" y="1300298"/>
                </a:lnTo>
                <a:lnTo>
                  <a:pt x="0" y="1300298"/>
                </a:lnTo>
                <a:lnTo>
                  <a:pt x="0" y="1301117"/>
                </a:lnTo>
                <a:lnTo>
                  <a:pt x="536749" y="1301117"/>
                </a:lnTo>
                <a:lnTo>
                  <a:pt x="743552" y="1349463"/>
                </a:lnTo>
                <a:lnTo>
                  <a:pt x="221844" y="1349463"/>
                </a:lnTo>
                <a:lnTo>
                  <a:pt x="0" y="1301936"/>
                </a:lnTo>
                <a:lnTo>
                  <a:pt x="0" y="1304394"/>
                </a:lnTo>
                <a:lnTo>
                  <a:pt x="211504" y="1349463"/>
                </a:lnTo>
                <a:lnTo>
                  <a:pt x="0" y="1349463"/>
                </a:lnTo>
                <a:lnTo>
                  <a:pt x="0" y="1350281"/>
                </a:lnTo>
                <a:lnTo>
                  <a:pt x="216203" y="1350281"/>
                </a:lnTo>
                <a:lnTo>
                  <a:pt x="432407" y="1396168"/>
                </a:lnTo>
                <a:lnTo>
                  <a:pt x="0" y="1396168"/>
                </a:lnTo>
                <a:lnTo>
                  <a:pt x="0" y="1396988"/>
                </a:lnTo>
                <a:lnTo>
                  <a:pt x="435227" y="1396988"/>
                </a:lnTo>
                <a:lnTo>
                  <a:pt x="620410" y="1436320"/>
                </a:lnTo>
                <a:lnTo>
                  <a:pt x="93986" y="1436320"/>
                </a:lnTo>
                <a:lnTo>
                  <a:pt x="98207" y="1437139"/>
                </a:lnTo>
                <a:lnTo>
                  <a:pt x="623230" y="1437139"/>
                </a:lnTo>
                <a:lnTo>
                  <a:pt x="811233" y="1477290"/>
                </a:lnTo>
                <a:lnTo>
                  <a:pt x="815934" y="1477290"/>
                </a:lnTo>
                <a:lnTo>
                  <a:pt x="981376" y="1512525"/>
                </a:lnTo>
                <a:lnTo>
                  <a:pt x="984196" y="1512525"/>
                </a:lnTo>
                <a:lnTo>
                  <a:pt x="1148699" y="1547760"/>
                </a:lnTo>
                <a:lnTo>
                  <a:pt x="671171" y="1547760"/>
                </a:lnTo>
                <a:lnTo>
                  <a:pt x="490688" y="1512525"/>
                </a:lnTo>
                <a:lnTo>
                  <a:pt x="486928" y="1512525"/>
                </a:lnTo>
                <a:lnTo>
                  <a:pt x="305506" y="1477290"/>
                </a:lnTo>
                <a:lnTo>
                  <a:pt x="303645" y="1477290"/>
                </a:lnTo>
                <a:lnTo>
                  <a:pt x="477528" y="1510886"/>
                </a:lnTo>
                <a:lnTo>
                  <a:pt x="0" y="1510886"/>
                </a:lnTo>
                <a:lnTo>
                  <a:pt x="0" y="1513345"/>
                </a:lnTo>
                <a:lnTo>
                  <a:pt x="112229" y="1533400"/>
                </a:lnTo>
                <a:lnTo>
                  <a:pt x="941" y="1513345"/>
                </a:lnTo>
                <a:lnTo>
                  <a:pt x="481288" y="1513345"/>
                </a:lnTo>
                <a:lnTo>
                  <a:pt x="661771" y="1548579"/>
                </a:lnTo>
                <a:lnTo>
                  <a:pt x="665531" y="1548579"/>
                </a:lnTo>
                <a:lnTo>
                  <a:pt x="820634" y="1578898"/>
                </a:lnTo>
                <a:lnTo>
                  <a:pt x="822514" y="1578898"/>
                </a:lnTo>
                <a:lnTo>
                  <a:pt x="982317" y="1610035"/>
                </a:lnTo>
                <a:lnTo>
                  <a:pt x="545209" y="1610035"/>
                </a:lnTo>
                <a:lnTo>
                  <a:pt x="371306" y="1578898"/>
                </a:lnTo>
                <a:lnTo>
                  <a:pt x="369427" y="1578898"/>
                </a:lnTo>
                <a:lnTo>
                  <a:pt x="200224" y="1548579"/>
                </a:lnTo>
                <a:lnTo>
                  <a:pt x="196464" y="1548579"/>
                </a:lnTo>
                <a:lnTo>
                  <a:pt x="187369" y="1546940"/>
                </a:lnTo>
                <a:lnTo>
                  <a:pt x="0" y="1546940"/>
                </a:lnTo>
                <a:lnTo>
                  <a:pt x="0" y="1547760"/>
                </a:lnTo>
                <a:lnTo>
                  <a:pt x="191763" y="1547760"/>
                </a:lnTo>
                <a:lnTo>
                  <a:pt x="360966" y="1578078"/>
                </a:lnTo>
                <a:lnTo>
                  <a:pt x="0" y="1578078"/>
                </a:lnTo>
                <a:lnTo>
                  <a:pt x="0" y="1578898"/>
                </a:lnTo>
                <a:lnTo>
                  <a:pt x="363786" y="1578898"/>
                </a:lnTo>
                <a:lnTo>
                  <a:pt x="536749" y="1610035"/>
                </a:lnTo>
                <a:lnTo>
                  <a:pt x="87422" y="1610035"/>
                </a:lnTo>
                <a:lnTo>
                  <a:pt x="0" y="1595286"/>
                </a:lnTo>
                <a:lnTo>
                  <a:pt x="0" y="1596924"/>
                </a:lnTo>
                <a:lnTo>
                  <a:pt x="78962" y="1610035"/>
                </a:lnTo>
                <a:lnTo>
                  <a:pt x="0" y="1610035"/>
                </a:lnTo>
                <a:lnTo>
                  <a:pt x="0" y="1610854"/>
                </a:lnTo>
                <a:lnTo>
                  <a:pt x="82722" y="1610854"/>
                </a:lnTo>
                <a:lnTo>
                  <a:pt x="254744" y="1638714"/>
                </a:lnTo>
                <a:lnTo>
                  <a:pt x="0" y="1638714"/>
                </a:lnTo>
                <a:lnTo>
                  <a:pt x="0" y="1639534"/>
                </a:lnTo>
                <a:lnTo>
                  <a:pt x="257564" y="1639534"/>
                </a:lnTo>
                <a:lnTo>
                  <a:pt x="423947" y="1667393"/>
                </a:lnTo>
                <a:lnTo>
                  <a:pt x="426767" y="1667393"/>
                </a:lnTo>
                <a:lnTo>
                  <a:pt x="571530" y="1691156"/>
                </a:lnTo>
                <a:lnTo>
                  <a:pt x="573409" y="1691156"/>
                </a:lnTo>
                <a:lnTo>
                  <a:pt x="722873" y="1715739"/>
                </a:lnTo>
                <a:lnTo>
                  <a:pt x="354387" y="1715739"/>
                </a:lnTo>
                <a:lnTo>
                  <a:pt x="195524" y="1691156"/>
                </a:lnTo>
                <a:lnTo>
                  <a:pt x="192704" y="1691156"/>
                </a:lnTo>
                <a:lnTo>
                  <a:pt x="38541" y="1667393"/>
                </a:lnTo>
                <a:lnTo>
                  <a:pt x="36334" y="1667393"/>
                </a:lnTo>
                <a:lnTo>
                  <a:pt x="185184" y="1690337"/>
                </a:lnTo>
                <a:lnTo>
                  <a:pt x="0" y="1690337"/>
                </a:lnTo>
                <a:lnTo>
                  <a:pt x="0" y="1691156"/>
                </a:lnTo>
                <a:lnTo>
                  <a:pt x="188004" y="1691156"/>
                </a:lnTo>
                <a:lnTo>
                  <a:pt x="346866" y="1719017"/>
                </a:lnTo>
                <a:lnTo>
                  <a:pt x="0" y="1719017"/>
                </a:lnTo>
                <a:lnTo>
                  <a:pt x="0" y="1719835"/>
                </a:lnTo>
                <a:lnTo>
                  <a:pt x="349686" y="1719835"/>
                </a:lnTo>
                <a:close/>
              </a:path>
            </a:pathLst>
          </a:custGeom>
          <a:gradFill flip="none" rotWithShape="1">
            <a:gsLst>
              <a:gs pos="0">
                <a:srgbClr val="00B0F0">
                  <a:alpha val="25000"/>
                </a:srgbClr>
              </a:gs>
              <a:gs pos="100000">
                <a:srgbClr val="00B0F0">
                  <a:alpha val="0"/>
                </a:srgbClr>
              </a:gs>
            </a:gsLst>
            <a:lin ang="5400000" scaled="1"/>
          </a:gradFill>
          <a:ln w="7938" cap="flat">
            <a:noFill/>
            <a:prstDash val="solid"/>
            <a:miter/>
          </a:ln>
        </p:spPr>
        <p:txBody>
          <a:bodyPr anchor="ctr" rtlCol="0" wrap="square">
            <a:noAutofit/>
          </a:bodyPr>
          <a:p>
            <a:pPr algn="l" defTabSz="914400" eaLnBrk="1" fontAlgn="auto" hangingPunct="1" indent="0" latinLnBrk="0" lvl="0" marL="0" marR="0" rtl="0">
              <a:lnSpc>
                <a:spcPct val="100000"/>
              </a:lnSpc>
              <a:spcBef>
                <a:spcPts val="0"/>
              </a:spcBef>
              <a:spcAft>
                <a:spcPts val="0"/>
              </a:spcAft>
              <a:buClrTx/>
              <a:buSzTx/>
              <a:buFontTx/>
              <a:buNone/>
            </a:pPr>
            <a:endParaRPr altLang="en-US" baseline="0" b="1" cap="none" dirty="0" sz="1800" i="0" kern="0" kumimoji="0" lang="zh-CN" noProof="0" normalizeH="0" spc="0" strike="noStrike" u="none">
              <a:ln>
                <a:noFill/>
              </a:ln>
              <a:solidFill>
                <a:srgbClr val="000000"/>
              </a:solidFill>
              <a:effectLst/>
              <a:uLnTx/>
              <a:uFillTx/>
            </a:endParaRPr>
          </a:p>
        </p:txBody>
      </p:sp>
      <p:sp>
        <p:nvSpPr>
          <p:cNvPr id="1048901" name="矩形: 剪去左右顶角 23"/>
          <p:cNvSpPr/>
          <p:nvPr userDrawn="1"/>
        </p:nvSpPr>
        <p:spPr>
          <a:xfrm>
            <a:off x="901740" y="2588628"/>
            <a:ext cx="10388520" cy="3884743"/>
          </a:xfrm>
          <a:prstGeom prst="snip2SameRect">
            <a:avLst>
              <a:gd name="adj1" fmla="val 16667"/>
              <a:gd name="adj2" fmla="val 16467"/>
            </a:avLst>
          </a:prstGeom>
          <a:gradFill flip="none" rotWithShape="1">
            <a:gsLst>
              <a:gs pos="0">
                <a:schemeClr val="accent2">
                  <a:alpha val="0"/>
                </a:schemeClr>
              </a:gs>
              <a:gs pos="100000">
                <a:schemeClr val="accent2">
                  <a:alpha val="8000"/>
                </a:schemeClr>
              </a:gs>
            </a:gsLst>
            <a:path path="circle">
              <a:fillToRect l="50000" t="50000" r="50000" b="50000"/>
            </a:path>
          </a:gradFill>
          <a:ln>
            <a:gradFill flip="none" rotWithShape="1">
              <a:gsLst>
                <a:gs pos="0">
                  <a:schemeClr val="accent2"/>
                </a:gs>
                <a:gs pos="23000">
                  <a:schemeClr val="accent2">
                    <a:alpha val="0"/>
                  </a:schemeClr>
                </a:gs>
                <a:gs pos="84061">
                  <a:schemeClr val="accent2">
                    <a:alpha val="0"/>
                  </a:schemeClr>
                </a:gs>
                <a:gs pos="100000">
                  <a:schemeClr val="accent2"/>
                </a:gs>
              </a:gsLst>
              <a:lin ang="2700000" scaled="1"/>
            </a:gradFill>
          </a:ln>
          <a:effectLst>
            <a:outerShdw algn="ctr" blurRad="190500" rotWithShape="0">
              <a:schemeClr val="accent1">
                <a:alpha val="7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cxnSp>
        <p:nvCxnSpPr>
          <p:cNvPr id="3145752" name="直接连接符 34"/>
          <p:cNvCxnSpPr>
            <a:cxnSpLocks/>
          </p:cNvCxnSpPr>
          <p:nvPr userDrawn="1"/>
        </p:nvCxnSpPr>
        <p:spPr>
          <a:xfrm>
            <a:off x="6135518" y="4520572"/>
            <a:ext cx="0" cy="1620977"/>
          </a:xfrm>
          <a:prstGeom prst="line"/>
          <a:ln w="7302" cap="rnd">
            <a:gradFill>
              <a:gsLst>
                <a:gs pos="0">
                  <a:schemeClr val="accent2">
                    <a:alpha val="0"/>
                  </a:schemeClr>
                </a:gs>
                <a:gs pos="54000">
                  <a:schemeClr val="accent2"/>
                </a:gs>
                <a:gs pos="100000">
                  <a:schemeClr val="accent2">
                    <a:alpha val="0"/>
                  </a:schemeClr>
                </a:gs>
              </a:gsLst>
              <a:lin ang="5400000" scaled="1"/>
            </a:gradFill>
          </a:ln>
          <a:effectLst/>
        </p:spPr>
        <p:style>
          <a:lnRef idx="1">
            <a:schemeClr val="accent1"/>
          </a:lnRef>
          <a:fillRef idx="0">
            <a:schemeClr val="accent1"/>
          </a:fillRef>
          <a:effectRef idx="0">
            <a:schemeClr val="accent1"/>
          </a:effectRef>
          <a:fontRef idx="minor">
            <a:schemeClr val="tx1"/>
          </a:fontRef>
        </p:style>
      </p:cxnSp>
      <p:cxnSp>
        <p:nvCxnSpPr>
          <p:cNvPr id="3145753" name="直接连接符 35"/>
          <p:cNvCxnSpPr>
            <a:cxnSpLocks/>
          </p:cNvCxnSpPr>
          <p:nvPr userDrawn="1"/>
        </p:nvCxnSpPr>
        <p:spPr>
          <a:xfrm>
            <a:off x="6135518" y="2808637"/>
            <a:ext cx="0" cy="1620977"/>
          </a:xfrm>
          <a:prstGeom prst="line"/>
          <a:ln w="7302" cap="rnd">
            <a:gradFill>
              <a:gsLst>
                <a:gs pos="0">
                  <a:schemeClr val="accent2">
                    <a:alpha val="0"/>
                  </a:schemeClr>
                </a:gs>
                <a:gs pos="54000">
                  <a:schemeClr val="accent2"/>
                </a:gs>
                <a:gs pos="100000">
                  <a:schemeClr val="accent2">
                    <a:alpha val="0"/>
                  </a:schemeClr>
                </a:gs>
              </a:gsLst>
              <a:lin ang="5400000" scaled="1"/>
            </a:gradFill>
          </a:ln>
          <a:effectLst/>
        </p:spPr>
        <p:style>
          <a:lnRef idx="1">
            <a:schemeClr val="accent1"/>
          </a:lnRef>
          <a:fillRef idx="0">
            <a:schemeClr val="accent1"/>
          </a:fillRef>
          <a:effectRef idx="0">
            <a:schemeClr val="accent1"/>
          </a:effectRef>
          <a:fontRef idx="minor">
            <a:schemeClr val="tx1"/>
          </a:fontRef>
        </p:style>
      </p:cxnSp>
      <p:sp>
        <p:nvSpPr>
          <p:cNvPr id="1048902" name="文本占位符 31"/>
          <p:cNvSpPr/>
          <p:nvPr userDrawn="1">
            <p:ph type="body" sz="quarter" idx="12" hasCustomPrompt="1"/>
          </p:nvPr>
        </p:nvSpPr>
        <p:spPr>
          <a:xfrm>
            <a:off x="4852118" y="879083"/>
            <a:ext cx="2487764" cy="1203097"/>
          </a:xfrm>
          <a:prstGeom prst="rect"/>
        </p:spPr>
        <p:txBody>
          <a:bodyPr/>
          <a:lstStyle>
            <a:lvl1pPr algn="dist" defTabSz="914400" eaLnBrk="1" hangingPunct="1" indent="0" latinLnBrk="0" marL="0" rtl="0">
              <a:lnSpc>
                <a:spcPct val="100000"/>
              </a:lnSpc>
              <a:buNone/>
              <a:defRPr altLang="en-US" dirty="0" sz="6600" kern="1200" lang="zh-CN" smtClean="0">
                <a:gradFill flip="none" rotWithShape="1">
                  <a:gsLst>
                    <a:gs pos="0">
                      <a:srgbClr val="1086FC"/>
                    </a:gs>
                    <a:gs pos="78000">
                      <a:schemeClr val="bg1"/>
                    </a:gs>
                  </a:gsLst>
                  <a:lin ang="16200000" scaled="1"/>
                </a:gradFill>
                <a:latin typeface="微软雅黑" pitchFamily="34" charset="-122"/>
                <a:ea typeface="微软雅黑" pitchFamily="34" charset="-122"/>
                <a:cs typeface="+mn-cs"/>
              </a:defRPr>
            </a:lvl1pPr>
          </a:lstStyle>
          <a:p>
            <a:pPr algn="ctr" defTabSz="914400" eaLnBrk="1" fontAlgn="auto" hangingPunct="1" indent="0" latinLnBrk="0" lvl="0" marL="0" marR="0" rtl="0">
              <a:lnSpc>
                <a:spcPct val="100000"/>
              </a:lnSpc>
              <a:spcBef>
                <a:spcPts val="0"/>
              </a:spcBef>
              <a:spcAft>
                <a:spcPts val="0"/>
              </a:spcAft>
              <a:buClrTx/>
              <a:buSzTx/>
              <a:buFontTx/>
              <a:buNone/>
            </a:pPr>
            <a:r>
              <a:rPr altLang="en-US" dirty="0" lang="zh-CN"/>
              <a:t>目 录</a:t>
            </a:r>
            <a:endParaRPr altLang="en-US" dirty="0" lang="zh-CN"/>
          </a:p>
        </p:txBody>
      </p:sp>
      <p:sp>
        <p:nvSpPr>
          <p:cNvPr id="1048903" name="文本占位符 31"/>
          <p:cNvSpPr/>
          <p:nvPr userDrawn="1">
            <p:ph type="body" sz="quarter" idx="13"/>
          </p:nvPr>
        </p:nvSpPr>
        <p:spPr>
          <a:xfrm>
            <a:off x="4732904" y="1873925"/>
            <a:ext cx="2726193" cy="338555"/>
          </a:xfrm>
          <a:prstGeom prst="rect"/>
        </p:spPr>
        <p:txBody>
          <a:bodyPr/>
          <a:lstStyle>
            <a:lvl1pPr algn="dist" defTabSz="914400" eaLnBrk="1" hangingPunct="1" indent="0" latinLnBrk="0" marL="0" rtl="0">
              <a:lnSpc>
                <a:spcPct val="100000"/>
              </a:lnSpc>
              <a:buNone/>
              <a:defRPr altLang="en-US" dirty="0" sz="1600" kern="1200" lang="zh-CN" smtClean="0">
                <a:gradFill flip="none" rotWithShape="1">
                  <a:gsLst>
                    <a:gs pos="0">
                      <a:schemeClr val="accent2"/>
                    </a:gs>
                    <a:gs pos="60000">
                      <a:schemeClr val="bg1"/>
                    </a:gs>
                  </a:gsLst>
                  <a:lin ang="16200000" scaled="1"/>
                </a:gradFill>
                <a:latin typeface="微软雅黑" pitchFamily="34" charset="-122"/>
                <a:ea typeface="微软雅黑" pitchFamily="34" charset="-122"/>
                <a:cs typeface="+mn-cs"/>
              </a:defRPr>
            </a:lvl1pPr>
          </a:lstStyle>
          <a:p>
            <a:pPr algn="dist" defTabSz="-635">
              <a:tabLst>
                <a:tab algn="l" pos="3048000"/>
              </a:tabLst>
            </a:pPr>
            <a:r>
              <a:rPr altLang="zh-CN" dirty="0" sz="1600" lang="en-US">
                <a:gradFill flip="none" rotWithShape="1">
                  <a:gsLst>
                    <a:gs pos="0">
                      <a:srgbClr val="00B0F0"/>
                    </a:gs>
                    <a:gs pos="60000">
                      <a:schemeClr val="bg1"/>
                    </a:gs>
                  </a:gsLst>
                  <a:lin ang="16200000" scaled="1"/>
                </a:gradFill>
                <a:latin typeface="+mj-ea"/>
                <a:ea typeface="+mj-ea"/>
                <a:sym typeface="微软雅黑" pitchFamily="34" charset="-122"/>
              </a:rPr>
              <a:t>CONTENTS</a:t>
            </a:r>
            <a:endParaRPr altLang="en-US" dirty="0" sz="1600" lang="zh-CN">
              <a:gradFill flip="none" rotWithShape="1">
                <a:gsLst>
                  <a:gs pos="0">
                    <a:srgbClr val="00B0F0"/>
                  </a:gs>
                  <a:gs pos="60000">
                    <a:schemeClr val="bg1"/>
                  </a:gs>
                </a:gsLst>
                <a:lin ang="16200000" scaled="1"/>
              </a:gradFill>
              <a:latin typeface="+mj-ea"/>
              <a:ea typeface="+mj-ea"/>
              <a:sym typeface="微软雅黑" pitchFamily="34" charset="-122"/>
            </a:endParaRPr>
          </a:p>
        </p:txBody>
      </p:sp>
      <p:sp>
        <p:nvSpPr>
          <p:cNvPr id="1048904" name="文本占位符 31"/>
          <p:cNvSpPr/>
          <p:nvPr userDrawn="1">
            <p:ph type="body" sz="quarter" idx="14" hasCustomPrompt="1"/>
          </p:nvPr>
        </p:nvSpPr>
        <p:spPr>
          <a:xfrm>
            <a:off x="3571595" y="3802958"/>
            <a:ext cx="1712586" cy="530727"/>
          </a:xfrm>
          <a:prstGeom prst="rect"/>
        </p:spPr>
        <p:txBody>
          <a:bodyPr/>
          <a:lstStyle>
            <a:lvl1pPr algn="dist" defTabSz="914400" eaLnBrk="1" hangingPunct="1" indent="0" latinLnBrk="0" marL="0" rtl="0">
              <a:buNone/>
              <a:defRPr altLang="zh-CN" b="0" dirty="0" sz="1800" kern="1200" lang="en-US" smtClean="0">
                <a:solidFill>
                  <a:schemeClr val="bg1"/>
                </a:solidFill>
                <a:latin typeface="微软雅黑" pitchFamily="34" charset="-122"/>
                <a:ea typeface="微软雅黑" pitchFamily="34" charset="-122"/>
                <a:cs typeface="+mn-cs"/>
              </a:defRPr>
            </a:lvl1pPr>
          </a:lstStyle>
          <a:p>
            <a:pPr algn="ctr" defTabSz="774065">
              <a:lnSpc>
                <a:spcPct val="150000"/>
              </a:lnSpc>
              <a:spcBef>
                <a:spcPct val="0"/>
              </a:spcBef>
            </a:pPr>
            <a:r>
              <a:rPr altLang="en-US" dirty="0" sz="1800" lang="zh-CN">
                <a:solidFill>
                  <a:prstClr val="white"/>
                </a:solidFill>
                <a:latin typeface="字体圈欣意冠黑体" pitchFamily="2" charset="-122"/>
                <a:ea typeface="字体圈欣意冠黑体" pitchFamily="2" charset="-122"/>
              </a:rPr>
              <a:t>输入内容</a:t>
            </a:r>
            <a:endParaRPr altLang="en-US" dirty="0" sz="1800" lang="zh-CN">
              <a:solidFill>
                <a:prstClr val="white"/>
              </a:solidFill>
              <a:latin typeface="字体圈欣意冠黑体" pitchFamily="2" charset="-122"/>
              <a:ea typeface="字体圈欣意冠黑体" pitchFamily="2" charset="-122"/>
            </a:endParaRPr>
          </a:p>
        </p:txBody>
      </p:sp>
      <p:sp>
        <p:nvSpPr>
          <p:cNvPr id="1048905" name="文本占位符 31"/>
          <p:cNvSpPr/>
          <p:nvPr userDrawn="1">
            <p:ph type="body" sz="quarter" idx="15" hasCustomPrompt="1"/>
          </p:nvPr>
        </p:nvSpPr>
        <p:spPr>
          <a:xfrm>
            <a:off x="3979627" y="3441847"/>
            <a:ext cx="896521" cy="456766"/>
          </a:xfrm>
          <a:prstGeom prst="rect"/>
        </p:spPr>
        <p:txBody>
          <a:bodyPr/>
          <a:lstStyle>
            <a:lvl1pPr algn="ctr" defTabSz="914400" eaLnBrk="1" hangingPunct="1" indent="0" latinLnBrk="0" marL="0" rtl="0">
              <a:buNone/>
              <a:defRPr altLang="zh-CN" b="1" dirty="0" sz="2400" kern="1200" lang="en-US" smtClean="0">
                <a:solidFill>
                  <a:schemeClr val="bg1"/>
                </a:solidFill>
                <a:latin typeface="微软雅黑" pitchFamily="34" charset="-122"/>
                <a:ea typeface="微软雅黑" pitchFamily="34" charset="-122"/>
                <a:cs typeface="+mn-cs"/>
              </a:defRPr>
            </a:lvl1pPr>
          </a:lstStyle>
          <a:p>
            <a:pPr lvl="0"/>
            <a:r>
              <a:rPr altLang="zh-CN" dirty="0" lang="en-US"/>
              <a:t>01</a:t>
            </a:r>
            <a:endParaRPr altLang="en-US" dirty="0" lang="zh-CN"/>
          </a:p>
        </p:txBody>
      </p:sp>
      <p:sp>
        <p:nvSpPr>
          <p:cNvPr id="1048906" name="文本占位符 31"/>
          <p:cNvSpPr/>
          <p:nvPr userDrawn="1">
            <p:ph type="body" sz="quarter" idx="16" hasCustomPrompt="1"/>
          </p:nvPr>
        </p:nvSpPr>
        <p:spPr>
          <a:xfrm>
            <a:off x="7045437" y="3802958"/>
            <a:ext cx="1712586" cy="530727"/>
          </a:xfrm>
          <a:prstGeom prst="rect"/>
        </p:spPr>
        <p:txBody>
          <a:bodyPr/>
          <a:lstStyle>
            <a:lvl1pPr algn="dist" defTabSz="914400" eaLnBrk="1" hangingPunct="1" indent="0" latinLnBrk="0" marL="0" rtl="0">
              <a:buNone/>
              <a:defRPr altLang="zh-CN" b="0" dirty="0" sz="1800" kern="1200" lang="en-US" smtClean="0">
                <a:solidFill>
                  <a:schemeClr val="bg1"/>
                </a:solidFill>
                <a:latin typeface="微软雅黑" pitchFamily="34" charset="-122"/>
                <a:ea typeface="微软雅黑" pitchFamily="34" charset="-122"/>
                <a:cs typeface="+mn-cs"/>
              </a:defRPr>
            </a:lvl1pPr>
          </a:lstStyle>
          <a:p>
            <a:pPr algn="ctr" defTabSz="774065">
              <a:lnSpc>
                <a:spcPct val="150000"/>
              </a:lnSpc>
              <a:spcBef>
                <a:spcPct val="0"/>
              </a:spcBef>
            </a:pPr>
            <a:r>
              <a:rPr altLang="en-US" dirty="0" sz="1800" lang="zh-CN">
                <a:solidFill>
                  <a:prstClr val="white"/>
                </a:solidFill>
                <a:latin typeface="字体圈欣意冠黑体" pitchFamily="2" charset="-122"/>
                <a:ea typeface="字体圈欣意冠黑体" pitchFamily="2" charset="-122"/>
              </a:rPr>
              <a:t>输入内容</a:t>
            </a:r>
            <a:endParaRPr altLang="en-US" dirty="0" sz="1800" lang="zh-CN">
              <a:solidFill>
                <a:prstClr val="white"/>
              </a:solidFill>
              <a:latin typeface="字体圈欣意冠黑体" pitchFamily="2" charset="-122"/>
              <a:ea typeface="字体圈欣意冠黑体" pitchFamily="2" charset="-122"/>
            </a:endParaRPr>
          </a:p>
        </p:txBody>
      </p:sp>
      <p:sp>
        <p:nvSpPr>
          <p:cNvPr id="1048907" name="文本占位符 31"/>
          <p:cNvSpPr/>
          <p:nvPr userDrawn="1">
            <p:ph type="body" sz="quarter" idx="17" hasCustomPrompt="1"/>
          </p:nvPr>
        </p:nvSpPr>
        <p:spPr>
          <a:xfrm>
            <a:off x="7453469" y="3441847"/>
            <a:ext cx="896521" cy="456766"/>
          </a:xfrm>
          <a:prstGeom prst="rect"/>
        </p:spPr>
        <p:txBody>
          <a:bodyPr/>
          <a:lstStyle>
            <a:lvl1pPr algn="ctr" defTabSz="914400" eaLnBrk="1" hangingPunct="1" indent="0" latinLnBrk="0" marL="0" rtl="0">
              <a:buNone/>
              <a:defRPr altLang="zh-CN" b="1" dirty="0" sz="2400" kern="1200" lang="en-US" smtClean="0">
                <a:solidFill>
                  <a:schemeClr val="bg1"/>
                </a:solidFill>
                <a:latin typeface="微软雅黑" pitchFamily="34" charset="-122"/>
                <a:ea typeface="微软雅黑" pitchFamily="34" charset="-122"/>
                <a:cs typeface="+mn-cs"/>
              </a:defRPr>
            </a:lvl1pPr>
          </a:lstStyle>
          <a:p>
            <a:pPr lvl="0"/>
            <a:r>
              <a:rPr altLang="zh-CN" dirty="0" lang="en-US"/>
              <a:t>02</a:t>
            </a:r>
            <a:endParaRPr altLang="en-US" dirty="0" lang="zh-CN"/>
          </a:p>
        </p:txBody>
      </p:sp>
      <p:sp>
        <p:nvSpPr>
          <p:cNvPr id="1048908" name="文本占位符 31"/>
          <p:cNvSpPr/>
          <p:nvPr userDrawn="1">
            <p:ph type="body" sz="quarter" idx="20" hasCustomPrompt="1"/>
          </p:nvPr>
        </p:nvSpPr>
        <p:spPr>
          <a:xfrm>
            <a:off x="3571595" y="5635073"/>
            <a:ext cx="1712586" cy="530727"/>
          </a:xfrm>
          <a:prstGeom prst="rect"/>
        </p:spPr>
        <p:txBody>
          <a:bodyPr/>
          <a:lstStyle>
            <a:lvl1pPr algn="dist" defTabSz="914400" eaLnBrk="1" hangingPunct="1" indent="0" latinLnBrk="0" marL="0" rtl="0">
              <a:buNone/>
              <a:defRPr altLang="zh-CN" b="0" dirty="0" sz="2000" kern="1200" lang="en-US" smtClean="0">
                <a:solidFill>
                  <a:schemeClr val="bg1"/>
                </a:solidFill>
                <a:latin typeface="微软雅黑" pitchFamily="34" charset="-122"/>
                <a:ea typeface="微软雅黑" pitchFamily="34" charset="-122"/>
                <a:cs typeface="+mn-cs"/>
              </a:defRPr>
            </a:lvl1pPr>
          </a:lstStyle>
          <a:p>
            <a:pPr algn="ctr" defTabSz="774065">
              <a:lnSpc>
                <a:spcPct val="150000"/>
              </a:lnSpc>
              <a:spcBef>
                <a:spcPct val="0"/>
              </a:spcBef>
            </a:pPr>
            <a:r>
              <a:rPr altLang="en-US" dirty="0" sz="1800" lang="zh-CN">
                <a:solidFill>
                  <a:prstClr val="white"/>
                </a:solidFill>
                <a:latin typeface="字体圈欣意冠黑体" pitchFamily="2" charset="-122"/>
                <a:ea typeface="字体圈欣意冠黑体" pitchFamily="2" charset="-122"/>
              </a:rPr>
              <a:t>输入内容</a:t>
            </a:r>
            <a:endParaRPr altLang="en-US" dirty="0" sz="1800" lang="zh-CN">
              <a:solidFill>
                <a:prstClr val="white"/>
              </a:solidFill>
              <a:latin typeface="字体圈欣意冠黑体" pitchFamily="2" charset="-122"/>
              <a:ea typeface="字体圈欣意冠黑体" pitchFamily="2" charset="-122"/>
            </a:endParaRPr>
          </a:p>
        </p:txBody>
      </p:sp>
      <p:sp>
        <p:nvSpPr>
          <p:cNvPr id="1048909" name="文本占位符 31"/>
          <p:cNvSpPr/>
          <p:nvPr userDrawn="1">
            <p:ph type="body" sz="quarter" idx="21" hasCustomPrompt="1"/>
          </p:nvPr>
        </p:nvSpPr>
        <p:spPr>
          <a:xfrm>
            <a:off x="3979627" y="5273962"/>
            <a:ext cx="896521" cy="456766"/>
          </a:xfrm>
          <a:prstGeom prst="rect"/>
        </p:spPr>
        <p:txBody>
          <a:bodyPr/>
          <a:lstStyle>
            <a:lvl1pPr algn="ctr" defTabSz="914400" eaLnBrk="1" hangingPunct="1" indent="0" latinLnBrk="0" marL="0" rtl="0">
              <a:buNone/>
              <a:defRPr altLang="zh-CN" b="1" dirty="0" sz="2400" kern="1200" lang="en-US" smtClean="0">
                <a:solidFill>
                  <a:schemeClr val="bg1"/>
                </a:solidFill>
                <a:latin typeface="微软雅黑" pitchFamily="34" charset="-122"/>
                <a:ea typeface="微软雅黑" pitchFamily="34" charset="-122"/>
                <a:cs typeface="+mn-cs"/>
              </a:defRPr>
            </a:lvl1pPr>
          </a:lstStyle>
          <a:p>
            <a:pPr lvl="0"/>
            <a:r>
              <a:rPr altLang="zh-CN" dirty="0" lang="en-US"/>
              <a:t>03</a:t>
            </a:r>
            <a:endParaRPr altLang="en-US" dirty="0" lang="zh-CN"/>
          </a:p>
        </p:txBody>
      </p:sp>
      <p:sp>
        <p:nvSpPr>
          <p:cNvPr id="1048910" name="文本占位符 31"/>
          <p:cNvSpPr/>
          <p:nvPr userDrawn="1">
            <p:ph type="body" sz="quarter" idx="22" hasCustomPrompt="1"/>
          </p:nvPr>
        </p:nvSpPr>
        <p:spPr>
          <a:xfrm>
            <a:off x="7045437" y="5635073"/>
            <a:ext cx="1712586" cy="530727"/>
          </a:xfrm>
          <a:prstGeom prst="rect"/>
        </p:spPr>
        <p:txBody>
          <a:bodyPr/>
          <a:lstStyle>
            <a:lvl1pPr algn="dist" defTabSz="914400" eaLnBrk="1" hangingPunct="1" indent="0" latinLnBrk="0" marL="0" rtl="0">
              <a:buNone/>
              <a:defRPr altLang="zh-CN" b="0" dirty="0" sz="1800" kern="1200" lang="en-US" smtClean="0">
                <a:solidFill>
                  <a:schemeClr val="bg1"/>
                </a:solidFill>
                <a:latin typeface="微软雅黑" pitchFamily="34" charset="-122"/>
                <a:ea typeface="微软雅黑" pitchFamily="34" charset="-122"/>
                <a:cs typeface="+mn-cs"/>
              </a:defRPr>
            </a:lvl1pPr>
          </a:lstStyle>
          <a:p>
            <a:pPr algn="ctr" defTabSz="774065">
              <a:lnSpc>
                <a:spcPct val="150000"/>
              </a:lnSpc>
              <a:spcBef>
                <a:spcPct val="0"/>
              </a:spcBef>
            </a:pPr>
            <a:r>
              <a:rPr altLang="en-US" dirty="0" sz="1800" lang="zh-CN">
                <a:solidFill>
                  <a:prstClr val="white"/>
                </a:solidFill>
                <a:latin typeface="字体圈欣意冠黑体" pitchFamily="2" charset="-122"/>
                <a:ea typeface="字体圈欣意冠黑体" pitchFamily="2" charset="-122"/>
              </a:rPr>
              <a:t>输入内容</a:t>
            </a:r>
            <a:endParaRPr altLang="en-US" dirty="0" sz="1800" lang="zh-CN">
              <a:solidFill>
                <a:prstClr val="white"/>
              </a:solidFill>
              <a:latin typeface="字体圈欣意冠黑体" pitchFamily="2" charset="-122"/>
              <a:ea typeface="字体圈欣意冠黑体" pitchFamily="2" charset="-122"/>
            </a:endParaRPr>
          </a:p>
        </p:txBody>
      </p:sp>
      <p:sp>
        <p:nvSpPr>
          <p:cNvPr id="1048911" name="文本占位符 31"/>
          <p:cNvSpPr/>
          <p:nvPr userDrawn="1">
            <p:ph type="body" sz="quarter" idx="23" hasCustomPrompt="1"/>
          </p:nvPr>
        </p:nvSpPr>
        <p:spPr>
          <a:xfrm>
            <a:off x="7453469" y="5273962"/>
            <a:ext cx="896521" cy="456766"/>
          </a:xfrm>
          <a:prstGeom prst="rect"/>
        </p:spPr>
        <p:txBody>
          <a:bodyPr/>
          <a:lstStyle>
            <a:lvl1pPr algn="ctr" defTabSz="914400" eaLnBrk="1" hangingPunct="1" indent="0" latinLnBrk="0" marL="0" rtl="0">
              <a:buNone/>
              <a:defRPr altLang="zh-CN" b="1" dirty="0" sz="2400" kern="1200" lang="en-US" smtClean="0">
                <a:solidFill>
                  <a:schemeClr val="bg1"/>
                </a:solidFill>
                <a:latin typeface="微软雅黑" pitchFamily="34" charset="-122"/>
                <a:ea typeface="微软雅黑" pitchFamily="34" charset="-122"/>
                <a:cs typeface="+mn-cs"/>
              </a:defRPr>
            </a:lvl1pPr>
          </a:lstStyle>
          <a:p>
            <a:pPr lvl="0"/>
            <a:r>
              <a:rPr altLang="zh-CN" dirty="0" lang="en-US"/>
              <a:t>04</a:t>
            </a:r>
            <a:endParaRPr altLang="en-US" dirty="0" lang="zh-CN"/>
          </a:p>
        </p:txBody>
      </p:sp>
      <p:pic>
        <p:nvPicPr>
          <p:cNvPr id="2097238" name="图片 38"/>
          <p:cNvPicPr>
            <a:picLocks noChangeAspect="1"/>
          </p:cNvPicPr>
          <p:nvPr userDrawn="1"/>
        </p:nvPicPr>
        <p:blipFill>
          <a:blip xmlns:r="http://schemas.openxmlformats.org/officeDocument/2006/relationships" r:embed="rId2"/>
          <a:stretch>
            <a:fillRect/>
          </a:stretch>
        </p:blipFill>
        <p:spPr>
          <a:xfrm>
            <a:off x="11182338" y="169030"/>
            <a:ext cx="854566" cy="536478"/>
          </a:xfrm>
          <a:prstGeom prst="rect"/>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内容页1">
    <p:spTree>
      <p:nvGrpSpPr>
        <p:cNvPr id="80" name=""/>
        <p:cNvGrpSpPr/>
        <p:nvPr/>
      </p:nvGrpSpPr>
      <p:grpSpPr>
        <a:xfrm>
          <a:off x="0" y="0"/>
          <a:ext cx="0" cy="0"/>
          <a:chOff x="0" y="0"/>
          <a:chExt cx="0" cy="0"/>
        </a:xfrm>
      </p:grpSpPr>
      <p:sp>
        <p:nvSpPr>
          <p:cNvPr id="1048912" name="矩形 2"/>
          <p:cNvSpPr/>
          <p:nvPr userDrawn="1"/>
        </p:nvSpPr>
        <p:spPr>
          <a:xfrm>
            <a:off x="0" y="0"/>
            <a:ext cx="12192000" cy="6858000"/>
          </a:xfrm>
          <a:prstGeom prst="rect"/>
          <a:solidFill>
            <a:srgbClr val="13191F">
              <a:alpha val="76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48913" name="矩形 3"/>
          <p:cNvSpPr/>
          <p:nvPr userDrawn="1"/>
        </p:nvSpPr>
        <p:spPr>
          <a:xfrm flipH="1">
            <a:off x="0" y="0"/>
            <a:ext cx="12192000" cy="6858000"/>
          </a:xfrm>
          <a:prstGeom prst="rect"/>
          <a:gradFill flip="none" rotWithShape="1">
            <a:gsLst>
              <a:gs pos="0">
                <a:srgbClr val="00113E">
                  <a:alpha val="19000"/>
                </a:srgbClr>
              </a:gs>
              <a:gs pos="100000">
                <a:srgbClr val="010B29"/>
              </a:gs>
            </a:gsLst>
            <a:lin ang="2700000" scaled="1"/>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rtlCol="0" wrap="none"/>
          <a:p>
            <a:pPr algn="ctr"/>
            <a:endParaRPr altLang="en-US" b="1" lang="zh-CN"/>
          </a:p>
        </p:txBody>
      </p:sp>
      <p:pic>
        <p:nvPicPr>
          <p:cNvPr id="2097239" name="图片 4"/>
          <p:cNvPicPr>
            <a:picLocks noChangeAspect="1"/>
          </p:cNvPicPr>
          <p:nvPr userDrawn="1"/>
        </p:nvPicPr>
        <p:blipFill>
          <a:blip xmlns:r="http://schemas.openxmlformats.org/officeDocument/2006/relationships" r:embed="rId1"/>
          <a:stretch>
            <a:fillRect/>
          </a:stretch>
        </p:blipFill>
        <p:spPr>
          <a:xfrm>
            <a:off x="0" y="5319630"/>
            <a:ext cx="12192000" cy="1517904"/>
          </a:xfrm>
          <a:prstGeom prst="rect"/>
        </p:spPr>
      </p:pic>
      <p:pic>
        <p:nvPicPr>
          <p:cNvPr id="2097240" name="图片 14" descr="图片包含 动物, 游戏机, 男人  描述已自动生成"/>
          <p:cNvPicPr>
            <a:picLocks noChangeAspect="1"/>
          </p:cNvPicPr>
          <p:nvPr userDrawn="1"/>
        </p:nvPicPr>
        <p:blipFill rotWithShape="1">
          <a:blip xmlns:r="http://schemas.openxmlformats.org/officeDocument/2006/relationships" r:embed="rId2">
            <a:alphaModFix amt="11000"/>
          </a:blip>
          <a:srcRect/>
          <a:stretch>
            <a:fillRect/>
          </a:stretch>
        </p:blipFill>
        <p:spPr>
          <a:xfrm>
            <a:off x="-18619" y="-10473"/>
            <a:ext cx="12229238" cy="6878946"/>
          </a:xfrm>
          <a:prstGeom prst="rect"/>
        </p:spPr>
      </p:pic>
      <p:grpSp>
        <p:nvGrpSpPr>
          <p:cNvPr id="81" name="组合 7"/>
          <p:cNvGrpSpPr/>
          <p:nvPr/>
        </p:nvGrpSpPr>
        <p:grpSpPr>
          <a:xfrm flipH="1">
            <a:off x="-838268" y="498670"/>
            <a:ext cx="3558465" cy="456584"/>
            <a:chOff x="5059343" y="846762"/>
            <a:chExt cx="8123257" cy="768994"/>
          </a:xfrm>
        </p:grpSpPr>
        <p:sp>
          <p:nvSpPr>
            <p:cNvPr id="1048914" name="任意多边形 43"/>
            <p:cNvSpPr/>
            <p:nvPr/>
          </p:nvSpPr>
          <p:spPr>
            <a:xfrm>
              <a:off x="8727489" y="846762"/>
              <a:ext cx="2724150" cy="432302"/>
            </a:xfrm>
            <a:custGeom>
              <a:avLst/>
              <a:gdLst>
                <a:gd name="connsiteX0" fmla="*/ 0 w 2724150"/>
                <a:gd name="connsiteY0" fmla="*/ 171450 h 432302"/>
                <a:gd name="connsiteX1" fmla="*/ 1152525 w 2724150"/>
                <a:gd name="connsiteY1" fmla="*/ 428625 h 432302"/>
                <a:gd name="connsiteX2" fmla="*/ 2724150 w 2724150"/>
                <a:gd name="connsiteY2" fmla="*/ 0 h 432302"/>
              </a:gdLst>
              <a:ahLst/>
              <a:cxnLst>
                <a:cxn ang="0">
                  <a:pos x="connsiteX0" y="connsiteY0"/>
                </a:cxn>
                <a:cxn ang="0">
                  <a:pos x="connsiteX1" y="connsiteY1"/>
                </a:cxn>
                <a:cxn ang="0">
                  <a:pos x="connsiteX2" y="connsiteY2"/>
                </a:cxn>
              </a:cxnLst>
              <a:rect l="l" t="t" r="r" b="b"/>
              <a:pathLst>
                <a:path w="2724150" h="432302">
                  <a:moveTo>
                    <a:pt x="0" y="171450"/>
                  </a:moveTo>
                  <a:cubicBezTo>
                    <a:pt x="349250" y="314325"/>
                    <a:pt x="698500" y="457200"/>
                    <a:pt x="1152525" y="428625"/>
                  </a:cubicBezTo>
                  <a:cubicBezTo>
                    <a:pt x="1606550" y="400050"/>
                    <a:pt x="2165350" y="200025"/>
                    <a:pt x="2724150" y="0"/>
                  </a:cubicBezTo>
                </a:path>
              </a:pathLst>
            </a:custGeom>
            <a:noFill/>
            <a:ln>
              <a:gradFill flip="none" rotWithShape="1">
                <a:gsLst>
                  <a:gs pos="0">
                    <a:schemeClr val="accent2">
                      <a:alpha val="0"/>
                    </a:schemeClr>
                  </a:gs>
                  <a:gs pos="57000">
                    <a:schemeClr val="accent2"/>
                  </a:gs>
                  <a:gs pos="100000">
                    <a:schemeClr val="accent2">
                      <a:alpha val="0"/>
                    </a:scheme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48915" name="任意多边形 44"/>
            <p:cNvSpPr/>
            <p:nvPr/>
          </p:nvSpPr>
          <p:spPr>
            <a:xfrm>
              <a:off x="9537114" y="875337"/>
              <a:ext cx="3645486" cy="432302"/>
            </a:xfrm>
            <a:custGeom>
              <a:avLst/>
              <a:gdLst>
                <a:gd name="connsiteX0" fmla="*/ 0 w 2724150"/>
                <a:gd name="connsiteY0" fmla="*/ 171450 h 432302"/>
                <a:gd name="connsiteX1" fmla="*/ 1152525 w 2724150"/>
                <a:gd name="connsiteY1" fmla="*/ 428625 h 432302"/>
                <a:gd name="connsiteX2" fmla="*/ 2724150 w 2724150"/>
                <a:gd name="connsiteY2" fmla="*/ 0 h 432302"/>
              </a:gdLst>
              <a:ahLst/>
              <a:cxnLst>
                <a:cxn ang="0">
                  <a:pos x="connsiteX0" y="connsiteY0"/>
                </a:cxn>
                <a:cxn ang="0">
                  <a:pos x="connsiteX1" y="connsiteY1"/>
                </a:cxn>
                <a:cxn ang="0">
                  <a:pos x="connsiteX2" y="connsiteY2"/>
                </a:cxn>
              </a:cxnLst>
              <a:rect l="l" t="t" r="r" b="b"/>
              <a:pathLst>
                <a:path w="2724150" h="432302">
                  <a:moveTo>
                    <a:pt x="0" y="171450"/>
                  </a:moveTo>
                  <a:cubicBezTo>
                    <a:pt x="349250" y="314325"/>
                    <a:pt x="698500" y="457200"/>
                    <a:pt x="1152525" y="428625"/>
                  </a:cubicBezTo>
                  <a:cubicBezTo>
                    <a:pt x="1606550" y="400050"/>
                    <a:pt x="2165350" y="200025"/>
                    <a:pt x="2724150" y="0"/>
                  </a:cubicBezTo>
                </a:path>
              </a:pathLst>
            </a:custGeom>
            <a:noFill/>
            <a:ln>
              <a:gradFill flip="none" rotWithShape="1">
                <a:gsLst>
                  <a:gs pos="0">
                    <a:schemeClr val="accent2">
                      <a:alpha val="0"/>
                    </a:schemeClr>
                  </a:gs>
                  <a:gs pos="57000">
                    <a:schemeClr val="accent2"/>
                  </a:gs>
                  <a:gs pos="100000">
                    <a:schemeClr val="accent2">
                      <a:alpha val="0"/>
                    </a:scheme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48916" name="任意多边形 45"/>
            <p:cNvSpPr/>
            <p:nvPr/>
          </p:nvSpPr>
          <p:spPr>
            <a:xfrm flipV="1">
              <a:off x="9096375" y="858505"/>
              <a:ext cx="3253942" cy="432302"/>
            </a:xfrm>
            <a:custGeom>
              <a:avLst/>
              <a:gdLst>
                <a:gd name="connsiteX0" fmla="*/ 0 w 2724150"/>
                <a:gd name="connsiteY0" fmla="*/ 171450 h 432302"/>
                <a:gd name="connsiteX1" fmla="*/ 1152525 w 2724150"/>
                <a:gd name="connsiteY1" fmla="*/ 428625 h 432302"/>
                <a:gd name="connsiteX2" fmla="*/ 2724150 w 2724150"/>
                <a:gd name="connsiteY2" fmla="*/ 0 h 432302"/>
              </a:gdLst>
              <a:ahLst/>
              <a:cxnLst>
                <a:cxn ang="0">
                  <a:pos x="connsiteX0" y="connsiteY0"/>
                </a:cxn>
                <a:cxn ang="0">
                  <a:pos x="connsiteX1" y="connsiteY1"/>
                </a:cxn>
                <a:cxn ang="0">
                  <a:pos x="connsiteX2" y="connsiteY2"/>
                </a:cxn>
              </a:cxnLst>
              <a:rect l="l" t="t" r="r" b="b"/>
              <a:pathLst>
                <a:path w="2724150" h="432302">
                  <a:moveTo>
                    <a:pt x="0" y="171450"/>
                  </a:moveTo>
                  <a:cubicBezTo>
                    <a:pt x="349250" y="314325"/>
                    <a:pt x="698500" y="457200"/>
                    <a:pt x="1152525" y="428625"/>
                  </a:cubicBezTo>
                  <a:cubicBezTo>
                    <a:pt x="1606550" y="400050"/>
                    <a:pt x="2165350" y="200025"/>
                    <a:pt x="2724150" y="0"/>
                  </a:cubicBezTo>
                </a:path>
              </a:pathLst>
            </a:custGeom>
            <a:noFill/>
            <a:ln>
              <a:gradFill flip="none" rotWithShape="1">
                <a:gsLst>
                  <a:gs pos="0">
                    <a:schemeClr val="accent2">
                      <a:alpha val="0"/>
                    </a:schemeClr>
                  </a:gs>
                  <a:gs pos="57000">
                    <a:schemeClr val="accent2"/>
                  </a:gs>
                  <a:gs pos="100000">
                    <a:schemeClr val="accent2">
                      <a:alpha val="0"/>
                    </a:scheme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48917" name="任意多边形 44"/>
            <p:cNvSpPr/>
            <p:nvPr/>
          </p:nvSpPr>
          <p:spPr>
            <a:xfrm>
              <a:off x="5059343" y="1183454"/>
              <a:ext cx="3645487" cy="432302"/>
            </a:xfrm>
            <a:custGeom>
              <a:avLst/>
              <a:gdLst>
                <a:gd name="connsiteX0" fmla="*/ 0 w 2724150"/>
                <a:gd name="connsiteY0" fmla="*/ 171450 h 432302"/>
                <a:gd name="connsiteX1" fmla="*/ 1152525 w 2724150"/>
                <a:gd name="connsiteY1" fmla="*/ 428625 h 432302"/>
                <a:gd name="connsiteX2" fmla="*/ 2724150 w 2724150"/>
                <a:gd name="connsiteY2" fmla="*/ 0 h 432302"/>
              </a:gdLst>
              <a:ahLst/>
              <a:cxnLst>
                <a:cxn ang="0">
                  <a:pos x="connsiteX0" y="connsiteY0"/>
                </a:cxn>
                <a:cxn ang="0">
                  <a:pos x="connsiteX1" y="connsiteY1"/>
                </a:cxn>
                <a:cxn ang="0">
                  <a:pos x="connsiteX2" y="connsiteY2"/>
                </a:cxn>
              </a:cxnLst>
              <a:rect l="l" t="t" r="r" b="b"/>
              <a:pathLst>
                <a:path w="2724150" h="432302">
                  <a:moveTo>
                    <a:pt x="0" y="171450"/>
                  </a:moveTo>
                  <a:cubicBezTo>
                    <a:pt x="349250" y="314325"/>
                    <a:pt x="698500" y="457200"/>
                    <a:pt x="1152525" y="428625"/>
                  </a:cubicBezTo>
                  <a:cubicBezTo>
                    <a:pt x="1606550" y="400050"/>
                    <a:pt x="2165350" y="200025"/>
                    <a:pt x="2724150" y="0"/>
                  </a:cubicBezTo>
                </a:path>
              </a:pathLst>
            </a:custGeom>
            <a:noFill/>
            <a:ln>
              <a:gradFill flip="none" rotWithShape="1">
                <a:gsLst>
                  <a:gs pos="0">
                    <a:schemeClr val="accent2">
                      <a:alpha val="0"/>
                    </a:schemeClr>
                  </a:gs>
                  <a:gs pos="57000">
                    <a:schemeClr val="accent2"/>
                  </a:gs>
                  <a:gs pos="100000">
                    <a:schemeClr val="accent2">
                      <a:alpha val="0"/>
                    </a:scheme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dirty="0" lang="zh-CN"/>
            </a:p>
          </p:txBody>
        </p:sp>
      </p:grpSp>
      <p:sp>
        <p:nvSpPr>
          <p:cNvPr id="1048918" name="文本占位符 31"/>
          <p:cNvSpPr/>
          <p:nvPr>
            <p:ph type="body" sz="quarter" idx="12" hasCustomPrompt="1"/>
          </p:nvPr>
        </p:nvSpPr>
        <p:spPr>
          <a:xfrm>
            <a:off x="582379" y="437269"/>
            <a:ext cx="5715624" cy="636154"/>
          </a:xfrm>
          <a:prstGeom prst="rect"/>
        </p:spPr>
        <p:txBody>
          <a:bodyPr/>
          <a:lstStyle>
            <a:lvl1pPr algn="l" defTabSz="914400" eaLnBrk="1" hangingPunct="1" indent="0" latinLnBrk="0" marL="0" rtl="0">
              <a:buNone/>
              <a:defRPr altLang="zh-CN" b="0" dirty="0" sz="2800" kern="1200" lang="en-US" smtClean="0">
                <a:solidFill>
                  <a:schemeClr val="bg1"/>
                </a:solidFill>
                <a:latin typeface="微软雅黑" pitchFamily="34" charset="-122"/>
                <a:ea typeface="微软雅黑" pitchFamily="34" charset="-122"/>
                <a:cs typeface="+mn-cs"/>
              </a:defRPr>
            </a:lvl1pPr>
          </a:lstStyle>
          <a:p>
            <a:pPr lvl="0"/>
            <a:r>
              <a:rPr altLang="en-US" dirty="0" lang="zh-CN"/>
              <a:t>在此输入您的标题</a:t>
            </a:r>
            <a:endParaRPr altLang="en-US" dirty="0" lang="zh-CN"/>
          </a:p>
        </p:txBody>
      </p:sp>
      <p:pic>
        <p:nvPicPr>
          <p:cNvPr id="2097241" name="图片 12"/>
          <p:cNvPicPr>
            <a:picLocks noChangeAspect="1"/>
          </p:cNvPicPr>
          <p:nvPr userDrawn="1"/>
        </p:nvPicPr>
        <p:blipFill>
          <a:blip xmlns:r="http://schemas.openxmlformats.org/officeDocument/2006/relationships" r:embed="rId3"/>
          <a:stretch>
            <a:fillRect/>
          </a:stretch>
        </p:blipFill>
        <p:spPr>
          <a:xfrm>
            <a:off x="11182338" y="169030"/>
            <a:ext cx="854566" cy="536478"/>
          </a:xfrm>
          <a:prstGeom prst="rect"/>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内容页3">
    <p:spTree>
      <p:nvGrpSpPr>
        <p:cNvPr id="55" name=""/>
        <p:cNvGrpSpPr/>
        <p:nvPr/>
      </p:nvGrpSpPr>
      <p:grpSpPr>
        <a:xfrm>
          <a:off x="0" y="0"/>
          <a:ext cx="0" cy="0"/>
          <a:chOff x="0" y="0"/>
          <a:chExt cx="0" cy="0"/>
        </a:xfrm>
      </p:grpSpPr>
      <p:sp>
        <p:nvSpPr>
          <p:cNvPr id="1048728" name="矩形 2"/>
          <p:cNvSpPr/>
          <p:nvPr userDrawn="1"/>
        </p:nvSpPr>
        <p:spPr>
          <a:xfrm>
            <a:off x="0" y="0"/>
            <a:ext cx="12192000" cy="6858000"/>
          </a:xfrm>
          <a:prstGeom prst="rect"/>
          <a:solidFill>
            <a:srgbClr val="13191F">
              <a:alpha val="76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48729" name="矩形 3"/>
          <p:cNvSpPr/>
          <p:nvPr userDrawn="1"/>
        </p:nvSpPr>
        <p:spPr>
          <a:xfrm flipH="1">
            <a:off x="0" y="0"/>
            <a:ext cx="12192000" cy="6858000"/>
          </a:xfrm>
          <a:prstGeom prst="rect"/>
          <a:gradFill flip="none" rotWithShape="1">
            <a:gsLst>
              <a:gs pos="0">
                <a:srgbClr val="00113E">
                  <a:alpha val="19000"/>
                </a:srgbClr>
              </a:gs>
              <a:gs pos="100000">
                <a:srgbClr val="010B29"/>
              </a:gs>
            </a:gsLst>
            <a:lin ang="2700000" scaled="1"/>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rtlCol="0" wrap="none"/>
          <a:p>
            <a:pPr algn="ctr"/>
            <a:endParaRPr altLang="en-US" b="1" lang="zh-CN"/>
          </a:p>
        </p:txBody>
      </p:sp>
      <p:pic>
        <p:nvPicPr>
          <p:cNvPr id="2097200" name="图片 4"/>
          <p:cNvPicPr>
            <a:picLocks noChangeAspect="1"/>
          </p:cNvPicPr>
          <p:nvPr userDrawn="1"/>
        </p:nvPicPr>
        <p:blipFill>
          <a:blip xmlns:r="http://schemas.openxmlformats.org/officeDocument/2006/relationships" r:embed="rId1"/>
          <a:stretch>
            <a:fillRect/>
          </a:stretch>
        </p:blipFill>
        <p:spPr>
          <a:xfrm>
            <a:off x="0" y="5319630"/>
            <a:ext cx="12192000" cy="1517904"/>
          </a:xfrm>
          <a:prstGeom prst="rect"/>
        </p:spPr>
      </p:pic>
      <p:pic>
        <p:nvPicPr>
          <p:cNvPr id="2097201" name="图片 12" descr="建筑与房屋的城市空拍图  描述已自动生成"/>
          <p:cNvPicPr>
            <a:picLocks noChangeAspect="1"/>
          </p:cNvPicPr>
          <p:nvPr userDrawn="1"/>
        </p:nvPicPr>
        <p:blipFill rotWithShape="1">
          <a:blip xmlns:r="http://schemas.openxmlformats.org/officeDocument/2006/relationships" r:embed="rId2">
            <a:alphaModFix amt="20000"/>
          </a:blip>
          <a:srcRect t="7816" b="7816"/>
          <a:stretch>
            <a:fillRect/>
          </a:stretch>
        </p:blipFill>
        <p:spPr>
          <a:xfrm>
            <a:off x="0" y="0"/>
            <a:ext cx="12192001" cy="6858001"/>
          </a:xfrm>
          <a:prstGeom prst="rect"/>
        </p:spPr>
      </p:pic>
      <p:grpSp>
        <p:nvGrpSpPr>
          <p:cNvPr id="56" name="组合 7"/>
          <p:cNvGrpSpPr/>
          <p:nvPr/>
        </p:nvGrpSpPr>
        <p:grpSpPr>
          <a:xfrm flipH="1">
            <a:off x="-838268" y="498670"/>
            <a:ext cx="3558465" cy="456584"/>
            <a:chOff x="5059343" y="846762"/>
            <a:chExt cx="8123257" cy="768994"/>
          </a:xfrm>
        </p:grpSpPr>
        <p:sp>
          <p:nvSpPr>
            <p:cNvPr id="1048730" name="任意多边形 43"/>
            <p:cNvSpPr/>
            <p:nvPr/>
          </p:nvSpPr>
          <p:spPr>
            <a:xfrm>
              <a:off x="8727489" y="846762"/>
              <a:ext cx="2724150" cy="432302"/>
            </a:xfrm>
            <a:custGeom>
              <a:avLst/>
              <a:gdLst>
                <a:gd name="connsiteX0" fmla="*/ 0 w 2724150"/>
                <a:gd name="connsiteY0" fmla="*/ 171450 h 432302"/>
                <a:gd name="connsiteX1" fmla="*/ 1152525 w 2724150"/>
                <a:gd name="connsiteY1" fmla="*/ 428625 h 432302"/>
                <a:gd name="connsiteX2" fmla="*/ 2724150 w 2724150"/>
                <a:gd name="connsiteY2" fmla="*/ 0 h 432302"/>
              </a:gdLst>
              <a:ahLst/>
              <a:cxnLst>
                <a:cxn ang="0">
                  <a:pos x="connsiteX0" y="connsiteY0"/>
                </a:cxn>
                <a:cxn ang="0">
                  <a:pos x="connsiteX1" y="connsiteY1"/>
                </a:cxn>
                <a:cxn ang="0">
                  <a:pos x="connsiteX2" y="connsiteY2"/>
                </a:cxn>
              </a:cxnLst>
              <a:rect l="l" t="t" r="r" b="b"/>
              <a:pathLst>
                <a:path w="2724150" h="432302">
                  <a:moveTo>
                    <a:pt x="0" y="171450"/>
                  </a:moveTo>
                  <a:cubicBezTo>
                    <a:pt x="349250" y="314325"/>
                    <a:pt x="698500" y="457200"/>
                    <a:pt x="1152525" y="428625"/>
                  </a:cubicBezTo>
                  <a:cubicBezTo>
                    <a:pt x="1606550" y="400050"/>
                    <a:pt x="2165350" y="200025"/>
                    <a:pt x="2724150" y="0"/>
                  </a:cubicBezTo>
                </a:path>
              </a:pathLst>
            </a:custGeom>
            <a:noFill/>
            <a:ln>
              <a:gradFill flip="none" rotWithShape="1">
                <a:gsLst>
                  <a:gs pos="0">
                    <a:schemeClr val="accent2">
                      <a:alpha val="0"/>
                    </a:schemeClr>
                  </a:gs>
                  <a:gs pos="57000">
                    <a:schemeClr val="accent2"/>
                  </a:gs>
                  <a:gs pos="100000">
                    <a:schemeClr val="accent2">
                      <a:alpha val="0"/>
                    </a:scheme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48731" name="任意多边形 44"/>
            <p:cNvSpPr/>
            <p:nvPr/>
          </p:nvSpPr>
          <p:spPr>
            <a:xfrm>
              <a:off x="9537114" y="875337"/>
              <a:ext cx="3645486" cy="432302"/>
            </a:xfrm>
            <a:custGeom>
              <a:avLst/>
              <a:gdLst>
                <a:gd name="connsiteX0" fmla="*/ 0 w 2724150"/>
                <a:gd name="connsiteY0" fmla="*/ 171450 h 432302"/>
                <a:gd name="connsiteX1" fmla="*/ 1152525 w 2724150"/>
                <a:gd name="connsiteY1" fmla="*/ 428625 h 432302"/>
                <a:gd name="connsiteX2" fmla="*/ 2724150 w 2724150"/>
                <a:gd name="connsiteY2" fmla="*/ 0 h 432302"/>
              </a:gdLst>
              <a:ahLst/>
              <a:cxnLst>
                <a:cxn ang="0">
                  <a:pos x="connsiteX0" y="connsiteY0"/>
                </a:cxn>
                <a:cxn ang="0">
                  <a:pos x="connsiteX1" y="connsiteY1"/>
                </a:cxn>
                <a:cxn ang="0">
                  <a:pos x="connsiteX2" y="connsiteY2"/>
                </a:cxn>
              </a:cxnLst>
              <a:rect l="l" t="t" r="r" b="b"/>
              <a:pathLst>
                <a:path w="2724150" h="432302">
                  <a:moveTo>
                    <a:pt x="0" y="171450"/>
                  </a:moveTo>
                  <a:cubicBezTo>
                    <a:pt x="349250" y="314325"/>
                    <a:pt x="698500" y="457200"/>
                    <a:pt x="1152525" y="428625"/>
                  </a:cubicBezTo>
                  <a:cubicBezTo>
                    <a:pt x="1606550" y="400050"/>
                    <a:pt x="2165350" y="200025"/>
                    <a:pt x="2724150" y="0"/>
                  </a:cubicBezTo>
                </a:path>
              </a:pathLst>
            </a:custGeom>
            <a:noFill/>
            <a:ln>
              <a:gradFill flip="none" rotWithShape="1">
                <a:gsLst>
                  <a:gs pos="0">
                    <a:schemeClr val="accent2">
                      <a:alpha val="0"/>
                    </a:schemeClr>
                  </a:gs>
                  <a:gs pos="57000">
                    <a:schemeClr val="accent2"/>
                  </a:gs>
                  <a:gs pos="100000">
                    <a:schemeClr val="accent2">
                      <a:alpha val="0"/>
                    </a:scheme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48732" name="任意多边形 45"/>
            <p:cNvSpPr/>
            <p:nvPr/>
          </p:nvSpPr>
          <p:spPr>
            <a:xfrm flipV="1">
              <a:off x="9096375" y="858505"/>
              <a:ext cx="3253942" cy="432302"/>
            </a:xfrm>
            <a:custGeom>
              <a:avLst/>
              <a:gdLst>
                <a:gd name="connsiteX0" fmla="*/ 0 w 2724150"/>
                <a:gd name="connsiteY0" fmla="*/ 171450 h 432302"/>
                <a:gd name="connsiteX1" fmla="*/ 1152525 w 2724150"/>
                <a:gd name="connsiteY1" fmla="*/ 428625 h 432302"/>
                <a:gd name="connsiteX2" fmla="*/ 2724150 w 2724150"/>
                <a:gd name="connsiteY2" fmla="*/ 0 h 432302"/>
              </a:gdLst>
              <a:ahLst/>
              <a:cxnLst>
                <a:cxn ang="0">
                  <a:pos x="connsiteX0" y="connsiteY0"/>
                </a:cxn>
                <a:cxn ang="0">
                  <a:pos x="connsiteX1" y="connsiteY1"/>
                </a:cxn>
                <a:cxn ang="0">
                  <a:pos x="connsiteX2" y="connsiteY2"/>
                </a:cxn>
              </a:cxnLst>
              <a:rect l="l" t="t" r="r" b="b"/>
              <a:pathLst>
                <a:path w="2724150" h="432302">
                  <a:moveTo>
                    <a:pt x="0" y="171450"/>
                  </a:moveTo>
                  <a:cubicBezTo>
                    <a:pt x="349250" y="314325"/>
                    <a:pt x="698500" y="457200"/>
                    <a:pt x="1152525" y="428625"/>
                  </a:cubicBezTo>
                  <a:cubicBezTo>
                    <a:pt x="1606550" y="400050"/>
                    <a:pt x="2165350" y="200025"/>
                    <a:pt x="2724150" y="0"/>
                  </a:cubicBezTo>
                </a:path>
              </a:pathLst>
            </a:custGeom>
            <a:noFill/>
            <a:ln>
              <a:gradFill flip="none" rotWithShape="1">
                <a:gsLst>
                  <a:gs pos="0">
                    <a:schemeClr val="accent2">
                      <a:alpha val="0"/>
                    </a:schemeClr>
                  </a:gs>
                  <a:gs pos="57000">
                    <a:schemeClr val="accent2"/>
                  </a:gs>
                  <a:gs pos="100000">
                    <a:schemeClr val="accent2">
                      <a:alpha val="0"/>
                    </a:scheme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48733" name="任意多边形 44"/>
            <p:cNvSpPr/>
            <p:nvPr/>
          </p:nvSpPr>
          <p:spPr>
            <a:xfrm>
              <a:off x="5059343" y="1183454"/>
              <a:ext cx="3645487" cy="432302"/>
            </a:xfrm>
            <a:custGeom>
              <a:avLst/>
              <a:gdLst>
                <a:gd name="connsiteX0" fmla="*/ 0 w 2724150"/>
                <a:gd name="connsiteY0" fmla="*/ 171450 h 432302"/>
                <a:gd name="connsiteX1" fmla="*/ 1152525 w 2724150"/>
                <a:gd name="connsiteY1" fmla="*/ 428625 h 432302"/>
                <a:gd name="connsiteX2" fmla="*/ 2724150 w 2724150"/>
                <a:gd name="connsiteY2" fmla="*/ 0 h 432302"/>
              </a:gdLst>
              <a:ahLst/>
              <a:cxnLst>
                <a:cxn ang="0">
                  <a:pos x="connsiteX0" y="connsiteY0"/>
                </a:cxn>
                <a:cxn ang="0">
                  <a:pos x="connsiteX1" y="connsiteY1"/>
                </a:cxn>
                <a:cxn ang="0">
                  <a:pos x="connsiteX2" y="connsiteY2"/>
                </a:cxn>
              </a:cxnLst>
              <a:rect l="l" t="t" r="r" b="b"/>
              <a:pathLst>
                <a:path w="2724150" h="432302">
                  <a:moveTo>
                    <a:pt x="0" y="171450"/>
                  </a:moveTo>
                  <a:cubicBezTo>
                    <a:pt x="349250" y="314325"/>
                    <a:pt x="698500" y="457200"/>
                    <a:pt x="1152525" y="428625"/>
                  </a:cubicBezTo>
                  <a:cubicBezTo>
                    <a:pt x="1606550" y="400050"/>
                    <a:pt x="2165350" y="200025"/>
                    <a:pt x="2724150" y="0"/>
                  </a:cubicBezTo>
                </a:path>
              </a:pathLst>
            </a:custGeom>
            <a:noFill/>
            <a:ln>
              <a:gradFill flip="none" rotWithShape="1">
                <a:gsLst>
                  <a:gs pos="0">
                    <a:schemeClr val="accent2">
                      <a:alpha val="0"/>
                    </a:schemeClr>
                  </a:gs>
                  <a:gs pos="57000">
                    <a:schemeClr val="accent2"/>
                  </a:gs>
                  <a:gs pos="100000">
                    <a:schemeClr val="accent2">
                      <a:alpha val="0"/>
                    </a:scheme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dirty="0" lang="zh-CN"/>
            </a:p>
          </p:txBody>
        </p:sp>
      </p:grpSp>
      <p:sp>
        <p:nvSpPr>
          <p:cNvPr id="1048734" name="文本占位符 31"/>
          <p:cNvSpPr/>
          <p:nvPr>
            <p:ph type="body" sz="quarter" idx="12" hasCustomPrompt="1"/>
          </p:nvPr>
        </p:nvSpPr>
        <p:spPr>
          <a:xfrm>
            <a:off x="582379" y="437269"/>
            <a:ext cx="5715624" cy="636154"/>
          </a:xfrm>
          <a:prstGeom prst="rect"/>
        </p:spPr>
        <p:txBody>
          <a:bodyPr/>
          <a:lstStyle>
            <a:lvl1pPr algn="l" defTabSz="914400" eaLnBrk="1" hangingPunct="1" indent="0" latinLnBrk="0" marL="0" rtl="0">
              <a:buNone/>
              <a:defRPr altLang="zh-CN" b="0" dirty="0" sz="2800" kern="1200" lang="en-US" smtClean="0">
                <a:solidFill>
                  <a:schemeClr val="bg1"/>
                </a:solidFill>
                <a:latin typeface="微软雅黑" pitchFamily="34" charset="-122"/>
                <a:ea typeface="微软雅黑" pitchFamily="34" charset="-122"/>
                <a:cs typeface="+mn-cs"/>
              </a:defRPr>
            </a:lvl1pPr>
          </a:lstStyle>
          <a:p>
            <a:pPr lvl="0"/>
            <a:r>
              <a:rPr altLang="en-US" dirty="0" lang="zh-CN"/>
              <a:t>在此输入您的标题</a:t>
            </a:r>
            <a:endParaRPr altLang="en-US" dirty="0" lang="zh-CN"/>
          </a:p>
        </p:txBody>
      </p:sp>
      <p:pic>
        <p:nvPicPr>
          <p:cNvPr id="2097202" name="图片 14"/>
          <p:cNvPicPr>
            <a:picLocks noChangeAspect="1"/>
          </p:cNvPicPr>
          <p:nvPr userDrawn="1"/>
        </p:nvPicPr>
        <p:blipFill>
          <a:blip xmlns:r="http://schemas.openxmlformats.org/officeDocument/2006/relationships" r:embed="rId3"/>
          <a:stretch>
            <a:fillRect/>
          </a:stretch>
        </p:blipFill>
        <p:spPr>
          <a:xfrm>
            <a:off x="11182338" y="169030"/>
            <a:ext cx="854566" cy="536478"/>
          </a:xfrm>
          <a:prstGeom prst="rect"/>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内容页6">
    <p:spTree>
      <p:nvGrpSpPr>
        <p:cNvPr id="82" name=""/>
        <p:cNvGrpSpPr/>
        <p:nvPr/>
      </p:nvGrpSpPr>
      <p:grpSpPr>
        <a:xfrm>
          <a:off x="0" y="0"/>
          <a:ext cx="0" cy="0"/>
          <a:chOff x="0" y="0"/>
          <a:chExt cx="0" cy="0"/>
        </a:xfrm>
      </p:grpSpPr>
      <p:sp>
        <p:nvSpPr>
          <p:cNvPr id="1048919" name="矩形 2"/>
          <p:cNvSpPr/>
          <p:nvPr userDrawn="1"/>
        </p:nvSpPr>
        <p:spPr>
          <a:xfrm>
            <a:off x="0" y="0"/>
            <a:ext cx="12192000" cy="6858000"/>
          </a:xfrm>
          <a:prstGeom prst="rect"/>
          <a:solidFill>
            <a:srgbClr val="13191F">
              <a:alpha val="76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48920" name="矩形 3"/>
          <p:cNvSpPr/>
          <p:nvPr userDrawn="1"/>
        </p:nvSpPr>
        <p:spPr>
          <a:xfrm flipH="1">
            <a:off x="0" y="0"/>
            <a:ext cx="12192000" cy="6858000"/>
          </a:xfrm>
          <a:prstGeom prst="rect"/>
          <a:gradFill flip="none" rotWithShape="1">
            <a:gsLst>
              <a:gs pos="0">
                <a:srgbClr val="00113E">
                  <a:alpha val="19000"/>
                </a:srgbClr>
              </a:gs>
              <a:gs pos="100000">
                <a:srgbClr val="010B29"/>
              </a:gs>
            </a:gsLst>
            <a:lin ang="2700000" scaled="1"/>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rtlCol="0" wrap="none"/>
          <a:p>
            <a:pPr algn="ctr"/>
            <a:endParaRPr altLang="en-US" b="1" lang="zh-CN"/>
          </a:p>
        </p:txBody>
      </p:sp>
      <p:pic>
        <p:nvPicPr>
          <p:cNvPr id="2097242" name="图片 4"/>
          <p:cNvPicPr>
            <a:picLocks noChangeAspect="1"/>
          </p:cNvPicPr>
          <p:nvPr userDrawn="1"/>
        </p:nvPicPr>
        <p:blipFill>
          <a:blip xmlns:r="http://schemas.openxmlformats.org/officeDocument/2006/relationships" r:embed="rId1"/>
          <a:stretch>
            <a:fillRect/>
          </a:stretch>
        </p:blipFill>
        <p:spPr>
          <a:xfrm>
            <a:off x="0" y="5319630"/>
            <a:ext cx="12192000" cy="1517904"/>
          </a:xfrm>
          <a:prstGeom prst="rect"/>
        </p:spPr>
      </p:pic>
      <p:pic>
        <p:nvPicPr>
          <p:cNvPr id="2097243" name="图片 12" descr="夜晚的星空  中度可信度描述已自动生成"/>
          <p:cNvPicPr>
            <a:picLocks noChangeAspect="1"/>
          </p:cNvPicPr>
          <p:nvPr userDrawn="1"/>
        </p:nvPicPr>
        <p:blipFill rotWithShape="1">
          <a:blip xmlns:r="http://schemas.openxmlformats.org/officeDocument/2006/relationships" r:embed="rId2">
            <a:alphaModFix amt="20000"/>
          </a:blip>
          <a:srcRect t="7784" b="7784"/>
          <a:stretch>
            <a:fillRect/>
          </a:stretch>
        </p:blipFill>
        <p:spPr>
          <a:xfrm>
            <a:off x="-1" y="-1"/>
            <a:ext cx="12192002" cy="6858001"/>
          </a:xfrm>
          <a:prstGeom prst="rect"/>
        </p:spPr>
      </p:pic>
      <p:grpSp>
        <p:nvGrpSpPr>
          <p:cNvPr id="83" name="组合 7"/>
          <p:cNvGrpSpPr/>
          <p:nvPr/>
        </p:nvGrpSpPr>
        <p:grpSpPr>
          <a:xfrm flipH="1">
            <a:off x="-838268" y="498670"/>
            <a:ext cx="3558465" cy="456584"/>
            <a:chOff x="5059343" y="846762"/>
            <a:chExt cx="8123257" cy="768994"/>
          </a:xfrm>
        </p:grpSpPr>
        <p:sp>
          <p:nvSpPr>
            <p:cNvPr id="1048921" name="任意多边形 43"/>
            <p:cNvSpPr/>
            <p:nvPr/>
          </p:nvSpPr>
          <p:spPr>
            <a:xfrm>
              <a:off x="8727489" y="846762"/>
              <a:ext cx="2724150" cy="432302"/>
            </a:xfrm>
            <a:custGeom>
              <a:avLst/>
              <a:gdLst>
                <a:gd name="connsiteX0" fmla="*/ 0 w 2724150"/>
                <a:gd name="connsiteY0" fmla="*/ 171450 h 432302"/>
                <a:gd name="connsiteX1" fmla="*/ 1152525 w 2724150"/>
                <a:gd name="connsiteY1" fmla="*/ 428625 h 432302"/>
                <a:gd name="connsiteX2" fmla="*/ 2724150 w 2724150"/>
                <a:gd name="connsiteY2" fmla="*/ 0 h 432302"/>
              </a:gdLst>
              <a:ahLst/>
              <a:cxnLst>
                <a:cxn ang="0">
                  <a:pos x="connsiteX0" y="connsiteY0"/>
                </a:cxn>
                <a:cxn ang="0">
                  <a:pos x="connsiteX1" y="connsiteY1"/>
                </a:cxn>
                <a:cxn ang="0">
                  <a:pos x="connsiteX2" y="connsiteY2"/>
                </a:cxn>
              </a:cxnLst>
              <a:rect l="l" t="t" r="r" b="b"/>
              <a:pathLst>
                <a:path w="2724150" h="432302">
                  <a:moveTo>
                    <a:pt x="0" y="171450"/>
                  </a:moveTo>
                  <a:cubicBezTo>
                    <a:pt x="349250" y="314325"/>
                    <a:pt x="698500" y="457200"/>
                    <a:pt x="1152525" y="428625"/>
                  </a:cubicBezTo>
                  <a:cubicBezTo>
                    <a:pt x="1606550" y="400050"/>
                    <a:pt x="2165350" y="200025"/>
                    <a:pt x="2724150" y="0"/>
                  </a:cubicBezTo>
                </a:path>
              </a:pathLst>
            </a:custGeom>
            <a:noFill/>
            <a:ln>
              <a:gradFill flip="none" rotWithShape="1">
                <a:gsLst>
                  <a:gs pos="0">
                    <a:schemeClr val="accent2">
                      <a:alpha val="0"/>
                    </a:schemeClr>
                  </a:gs>
                  <a:gs pos="57000">
                    <a:schemeClr val="accent2"/>
                  </a:gs>
                  <a:gs pos="100000">
                    <a:schemeClr val="accent2">
                      <a:alpha val="0"/>
                    </a:scheme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48922" name="任意多边形 44"/>
            <p:cNvSpPr/>
            <p:nvPr/>
          </p:nvSpPr>
          <p:spPr>
            <a:xfrm>
              <a:off x="9537114" y="875337"/>
              <a:ext cx="3645486" cy="432302"/>
            </a:xfrm>
            <a:custGeom>
              <a:avLst/>
              <a:gdLst>
                <a:gd name="connsiteX0" fmla="*/ 0 w 2724150"/>
                <a:gd name="connsiteY0" fmla="*/ 171450 h 432302"/>
                <a:gd name="connsiteX1" fmla="*/ 1152525 w 2724150"/>
                <a:gd name="connsiteY1" fmla="*/ 428625 h 432302"/>
                <a:gd name="connsiteX2" fmla="*/ 2724150 w 2724150"/>
                <a:gd name="connsiteY2" fmla="*/ 0 h 432302"/>
              </a:gdLst>
              <a:ahLst/>
              <a:cxnLst>
                <a:cxn ang="0">
                  <a:pos x="connsiteX0" y="connsiteY0"/>
                </a:cxn>
                <a:cxn ang="0">
                  <a:pos x="connsiteX1" y="connsiteY1"/>
                </a:cxn>
                <a:cxn ang="0">
                  <a:pos x="connsiteX2" y="connsiteY2"/>
                </a:cxn>
              </a:cxnLst>
              <a:rect l="l" t="t" r="r" b="b"/>
              <a:pathLst>
                <a:path w="2724150" h="432302">
                  <a:moveTo>
                    <a:pt x="0" y="171450"/>
                  </a:moveTo>
                  <a:cubicBezTo>
                    <a:pt x="349250" y="314325"/>
                    <a:pt x="698500" y="457200"/>
                    <a:pt x="1152525" y="428625"/>
                  </a:cubicBezTo>
                  <a:cubicBezTo>
                    <a:pt x="1606550" y="400050"/>
                    <a:pt x="2165350" y="200025"/>
                    <a:pt x="2724150" y="0"/>
                  </a:cubicBezTo>
                </a:path>
              </a:pathLst>
            </a:custGeom>
            <a:noFill/>
            <a:ln>
              <a:gradFill flip="none" rotWithShape="1">
                <a:gsLst>
                  <a:gs pos="0">
                    <a:schemeClr val="accent2">
                      <a:alpha val="0"/>
                    </a:schemeClr>
                  </a:gs>
                  <a:gs pos="57000">
                    <a:schemeClr val="accent2"/>
                  </a:gs>
                  <a:gs pos="100000">
                    <a:schemeClr val="accent2">
                      <a:alpha val="0"/>
                    </a:scheme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48923" name="任意多边形 45"/>
            <p:cNvSpPr/>
            <p:nvPr/>
          </p:nvSpPr>
          <p:spPr>
            <a:xfrm flipV="1">
              <a:off x="9096375" y="858505"/>
              <a:ext cx="3253942" cy="432302"/>
            </a:xfrm>
            <a:custGeom>
              <a:avLst/>
              <a:gdLst>
                <a:gd name="connsiteX0" fmla="*/ 0 w 2724150"/>
                <a:gd name="connsiteY0" fmla="*/ 171450 h 432302"/>
                <a:gd name="connsiteX1" fmla="*/ 1152525 w 2724150"/>
                <a:gd name="connsiteY1" fmla="*/ 428625 h 432302"/>
                <a:gd name="connsiteX2" fmla="*/ 2724150 w 2724150"/>
                <a:gd name="connsiteY2" fmla="*/ 0 h 432302"/>
              </a:gdLst>
              <a:ahLst/>
              <a:cxnLst>
                <a:cxn ang="0">
                  <a:pos x="connsiteX0" y="connsiteY0"/>
                </a:cxn>
                <a:cxn ang="0">
                  <a:pos x="connsiteX1" y="connsiteY1"/>
                </a:cxn>
                <a:cxn ang="0">
                  <a:pos x="connsiteX2" y="connsiteY2"/>
                </a:cxn>
              </a:cxnLst>
              <a:rect l="l" t="t" r="r" b="b"/>
              <a:pathLst>
                <a:path w="2724150" h="432302">
                  <a:moveTo>
                    <a:pt x="0" y="171450"/>
                  </a:moveTo>
                  <a:cubicBezTo>
                    <a:pt x="349250" y="314325"/>
                    <a:pt x="698500" y="457200"/>
                    <a:pt x="1152525" y="428625"/>
                  </a:cubicBezTo>
                  <a:cubicBezTo>
                    <a:pt x="1606550" y="400050"/>
                    <a:pt x="2165350" y="200025"/>
                    <a:pt x="2724150" y="0"/>
                  </a:cubicBezTo>
                </a:path>
              </a:pathLst>
            </a:custGeom>
            <a:noFill/>
            <a:ln>
              <a:gradFill flip="none" rotWithShape="1">
                <a:gsLst>
                  <a:gs pos="0">
                    <a:schemeClr val="accent2">
                      <a:alpha val="0"/>
                    </a:schemeClr>
                  </a:gs>
                  <a:gs pos="57000">
                    <a:schemeClr val="accent2"/>
                  </a:gs>
                  <a:gs pos="100000">
                    <a:schemeClr val="accent2">
                      <a:alpha val="0"/>
                    </a:scheme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48924" name="任意多边形 44"/>
            <p:cNvSpPr/>
            <p:nvPr/>
          </p:nvSpPr>
          <p:spPr>
            <a:xfrm>
              <a:off x="5059343" y="1183454"/>
              <a:ext cx="3645487" cy="432302"/>
            </a:xfrm>
            <a:custGeom>
              <a:avLst/>
              <a:gdLst>
                <a:gd name="connsiteX0" fmla="*/ 0 w 2724150"/>
                <a:gd name="connsiteY0" fmla="*/ 171450 h 432302"/>
                <a:gd name="connsiteX1" fmla="*/ 1152525 w 2724150"/>
                <a:gd name="connsiteY1" fmla="*/ 428625 h 432302"/>
                <a:gd name="connsiteX2" fmla="*/ 2724150 w 2724150"/>
                <a:gd name="connsiteY2" fmla="*/ 0 h 432302"/>
              </a:gdLst>
              <a:ahLst/>
              <a:cxnLst>
                <a:cxn ang="0">
                  <a:pos x="connsiteX0" y="connsiteY0"/>
                </a:cxn>
                <a:cxn ang="0">
                  <a:pos x="connsiteX1" y="connsiteY1"/>
                </a:cxn>
                <a:cxn ang="0">
                  <a:pos x="connsiteX2" y="connsiteY2"/>
                </a:cxn>
              </a:cxnLst>
              <a:rect l="l" t="t" r="r" b="b"/>
              <a:pathLst>
                <a:path w="2724150" h="432302">
                  <a:moveTo>
                    <a:pt x="0" y="171450"/>
                  </a:moveTo>
                  <a:cubicBezTo>
                    <a:pt x="349250" y="314325"/>
                    <a:pt x="698500" y="457200"/>
                    <a:pt x="1152525" y="428625"/>
                  </a:cubicBezTo>
                  <a:cubicBezTo>
                    <a:pt x="1606550" y="400050"/>
                    <a:pt x="2165350" y="200025"/>
                    <a:pt x="2724150" y="0"/>
                  </a:cubicBezTo>
                </a:path>
              </a:pathLst>
            </a:custGeom>
            <a:noFill/>
            <a:ln>
              <a:gradFill flip="none" rotWithShape="1">
                <a:gsLst>
                  <a:gs pos="0">
                    <a:schemeClr val="accent2">
                      <a:alpha val="0"/>
                    </a:schemeClr>
                  </a:gs>
                  <a:gs pos="57000">
                    <a:schemeClr val="accent2"/>
                  </a:gs>
                  <a:gs pos="100000">
                    <a:schemeClr val="accent2">
                      <a:alpha val="0"/>
                    </a:scheme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dirty="0" lang="zh-CN"/>
            </a:p>
          </p:txBody>
        </p:sp>
      </p:grpSp>
      <p:sp>
        <p:nvSpPr>
          <p:cNvPr id="1048925" name="文本占位符 31"/>
          <p:cNvSpPr/>
          <p:nvPr>
            <p:ph type="body" sz="quarter" idx="12" hasCustomPrompt="1"/>
          </p:nvPr>
        </p:nvSpPr>
        <p:spPr>
          <a:xfrm>
            <a:off x="582379" y="437269"/>
            <a:ext cx="5715624" cy="636154"/>
          </a:xfrm>
          <a:prstGeom prst="rect"/>
        </p:spPr>
        <p:txBody>
          <a:bodyPr/>
          <a:lstStyle>
            <a:lvl1pPr algn="l" defTabSz="914400" eaLnBrk="1" hangingPunct="1" indent="0" latinLnBrk="0" marL="0" rtl="0">
              <a:buNone/>
              <a:defRPr altLang="zh-CN" b="0" dirty="0" sz="2800" kern="1200" lang="en-US" smtClean="0">
                <a:solidFill>
                  <a:schemeClr val="bg1"/>
                </a:solidFill>
                <a:latin typeface="微软雅黑" pitchFamily="34" charset="-122"/>
                <a:ea typeface="微软雅黑" pitchFamily="34" charset="-122"/>
                <a:cs typeface="+mn-cs"/>
              </a:defRPr>
            </a:lvl1pPr>
          </a:lstStyle>
          <a:p>
            <a:pPr lvl="0"/>
            <a:r>
              <a:rPr altLang="en-US" dirty="0" lang="zh-CN"/>
              <a:t>在此输入您的标题</a:t>
            </a:r>
            <a:endParaRPr altLang="en-US" dirty="0" lang="zh-CN"/>
          </a:p>
        </p:txBody>
      </p:sp>
      <p:pic>
        <p:nvPicPr>
          <p:cNvPr id="2097244" name="图片 14"/>
          <p:cNvPicPr>
            <a:picLocks noChangeAspect="1"/>
          </p:cNvPicPr>
          <p:nvPr userDrawn="1"/>
        </p:nvPicPr>
        <p:blipFill>
          <a:blip xmlns:r="http://schemas.openxmlformats.org/officeDocument/2006/relationships" r:embed="rId3"/>
          <a:stretch>
            <a:fillRect/>
          </a:stretch>
        </p:blipFill>
        <p:spPr>
          <a:xfrm>
            <a:off x="11182338" y="169030"/>
            <a:ext cx="854566" cy="536478"/>
          </a:xfrm>
          <a:prstGeom prst="rect"/>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内容页7">
    <p:spTree>
      <p:nvGrpSpPr>
        <p:cNvPr id="51" name=""/>
        <p:cNvGrpSpPr/>
        <p:nvPr/>
      </p:nvGrpSpPr>
      <p:grpSpPr>
        <a:xfrm>
          <a:off x="0" y="0"/>
          <a:ext cx="0" cy="0"/>
          <a:chOff x="0" y="0"/>
          <a:chExt cx="0" cy="0"/>
        </a:xfrm>
      </p:grpSpPr>
      <p:sp>
        <p:nvSpPr>
          <p:cNvPr id="1048698" name="矩形 2"/>
          <p:cNvSpPr/>
          <p:nvPr userDrawn="1"/>
        </p:nvSpPr>
        <p:spPr>
          <a:xfrm>
            <a:off x="0" y="0"/>
            <a:ext cx="12192000" cy="6858000"/>
          </a:xfrm>
          <a:prstGeom prst="rect"/>
          <a:solidFill>
            <a:srgbClr val="13191F">
              <a:alpha val="76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48699" name="矩形 3"/>
          <p:cNvSpPr/>
          <p:nvPr userDrawn="1"/>
        </p:nvSpPr>
        <p:spPr>
          <a:xfrm flipH="1">
            <a:off x="0" y="0"/>
            <a:ext cx="12192000" cy="6858000"/>
          </a:xfrm>
          <a:prstGeom prst="rect"/>
          <a:gradFill flip="none" rotWithShape="1">
            <a:gsLst>
              <a:gs pos="0">
                <a:srgbClr val="00113E">
                  <a:alpha val="19000"/>
                </a:srgbClr>
              </a:gs>
              <a:gs pos="100000">
                <a:srgbClr val="010B29"/>
              </a:gs>
            </a:gsLst>
            <a:lin ang="2700000" scaled="1"/>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rtlCol="0" wrap="none"/>
          <a:p>
            <a:pPr algn="ctr"/>
            <a:endParaRPr altLang="en-US" b="1" lang="zh-CN"/>
          </a:p>
        </p:txBody>
      </p:sp>
      <p:pic>
        <p:nvPicPr>
          <p:cNvPr id="2097194" name="图片 4"/>
          <p:cNvPicPr>
            <a:picLocks noChangeAspect="1"/>
          </p:cNvPicPr>
          <p:nvPr userDrawn="1"/>
        </p:nvPicPr>
        <p:blipFill>
          <a:blip xmlns:r="http://schemas.openxmlformats.org/officeDocument/2006/relationships" r:embed="rId1"/>
          <a:stretch>
            <a:fillRect/>
          </a:stretch>
        </p:blipFill>
        <p:spPr>
          <a:xfrm>
            <a:off x="0" y="5319630"/>
            <a:ext cx="12192000" cy="1517904"/>
          </a:xfrm>
          <a:prstGeom prst="rect"/>
        </p:spPr>
      </p:pic>
      <p:pic>
        <p:nvPicPr>
          <p:cNvPr id="2097195" name="图片 12" descr="男人戴着帽子  描述已自动生成"/>
          <p:cNvPicPr>
            <a:picLocks noChangeAspect="1"/>
          </p:cNvPicPr>
          <p:nvPr userDrawn="1"/>
        </p:nvPicPr>
        <p:blipFill>
          <a:blip xmlns:r="http://schemas.openxmlformats.org/officeDocument/2006/relationships" r:embed="rId2">
            <a:alphaModFix amt="18000"/>
          </a:blip>
          <a:stretch>
            <a:fillRect/>
          </a:stretch>
        </p:blipFill>
        <p:spPr>
          <a:xfrm>
            <a:off x="0" y="0"/>
            <a:ext cx="12192000" cy="6858000"/>
          </a:xfrm>
          <a:prstGeom prst="rect"/>
        </p:spPr>
      </p:pic>
      <p:grpSp>
        <p:nvGrpSpPr>
          <p:cNvPr id="52" name="组合 7"/>
          <p:cNvGrpSpPr/>
          <p:nvPr/>
        </p:nvGrpSpPr>
        <p:grpSpPr>
          <a:xfrm flipH="1">
            <a:off x="-838268" y="498670"/>
            <a:ext cx="3558465" cy="456584"/>
            <a:chOff x="5059343" y="846762"/>
            <a:chExt cx="8123257" cy="768994"/>
          </a:xfrm>
        </p:grpSpPr>
        <p:sp>
          <p:nvSpPr>
            <p:cNvPr id="1048700" name="任意多边形 43"/>
            <p:cNvSpPr/>
            <p:nvPr/>
          </p:nvSpPr>
          <p:spPr>
            <a:xfrm>
              <a:off x="8727489" y="846762"/>
              <a:ext cx="2724150" cy="432302"/>
            </a:xfrm>
            <a:custGeom>
              <a:avLst/>
              <a:gdLst>
                <a:gd name="connsiteX0" fmla="*/ 0 w 2724150"/>
                <a:gd name="connsiteY0" fmla="*/ 171450 h 432302"/>
                <a:gd name="connsiteX1" fmla="*/ 1152525 w 2724150"/>
                <a:gd name="connsiteY1" fmla="*/ 428625 h 432302"/>
                <a:gd name="connsiteX2" fmla="*/ 2724150 w 2724150"/>
                <a:gd name="connsiteY2" fmla="*/ 0 h 432302"/>
              </a:gdLst>
              <a:ahLst/>
              <a:cxnLst>
                <a:cxn ang="0">
                  <a:pos x="connsiteX0" y="connsiteY0"/>
                </a:cxn>
                <a:cxn ang="0">
                  <a:pos x="connsiteX1" y="connsiteY1"/>
                </a:cxn>
                <a:cxn ang="0">
                  <a:pos x="connsiteX2" y="connsiteY2"/>
                </a:cxn>
              </a:cxnLst>
              <a:rect l="l" t="t" r="r" b="b"/>
              <a:pathLst>
                <a:path w="2724150" h="432302">
                  <a:moveTo>
                    <a:pt x="0" y="171450"/>
                  </a:moveTo>
                  <a:cubicBezTo>
                    <a:pt x="349250" y="314325"/>
                    <a:pt x="698500" y="457200"/>
                    <a:pt x="1152525" y="428625"/>
                  </a:cubicBezTo>
                  <a:cubicBezTo>
                    <a:pt x="1606550" y="400050"/>
                    <a:pt x="2165350" y="200025"/>
                    <a:pt x="2724150" y="0"/>
                  </a:cubicBezTo>
                </a:path>
              </a:pathLst>
            </a:custGeom>
            <a:noFill/>
            <a:ln>
              <a:gradFill flip="none" rotWithShape="1">
                <a:gsLst>
                  <a:gs pos="0">
                    <a:schemeClr val="accent2">
                      <a:alpha val="0"/>
                    </a:schemeClr>
                  </a:gs>
                  <a:gs pos="57000">
                    <a:schemeClr val="accent2"/>
                  </a:gs>
                  <a:gs pos="100000">
                    <a:schemeClr val="accent2">
                      <a:alpha val="0"/>
                    </a:scheme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48701" name="任意多边形 44"/>
            <p:cNvSpPr/>
            <p:nvPr/>
          </p:nvSpPr>
          <p:spPr>
            <a:xfrm>
              <a:off x="9537114" y="875337"/>
              <a:ext cx="3645486" cy="432302"/>
            </a:xfrm>
            <a:custGeom>
              <a:avLst/>
              <a:gdLst>
                <a:gd name="connsiteX0" fmla="*/ 0 w 2724150"/>
                <a:gd name="connsiteY0" fmla="*/ 171450 h 432302"/>
                <a:gd name="connsiteX1" fmla="*/ 1152525 w 2724150"/>
                <a:gd name="connsiteY1" fmla="*/ 428625 h 432302"/>
                <a:gd name="connsiteX2" fmla="*/ 2724150 w 2724150"/>
                <a:gd name="connsiteY2" fmla="*/ 0 h 432302"/>
              </a:gdLst>
              <a:ahLst/>
              <a:cxnLst>
                <a:cxn ang="0">
                  <a:pos x="connsiteX0" y="connsiteY0"/>
                </a:cxn>
                <a:cxn ang="0">
                  <a:pos x="connsiteX1" y="connsiteY1"/>
                </a:cxn>
                <a:cxn ang="0">
                  <a:pos x="connsiteX2" y="connsiteY2"/>
                </a:cxn>
              </a:cxnLst>
              <a:rect l="l" t="t" r="r" b="b"/>
              <a:pathLst>
                <a:path w="2724150" h="432302">
                  <a:moveTo>
                    <a:pt x="0" y="171450"/>
                  </a:moveTo>
                  <a:cubicBezTo>
                    <a:pt x="349250" y="314325"/>
                    <a:pt x="698500" y="457200"/>
                    <a:pt x="1152525" y="428625"/>
                  </a:cubicBezTo>
                  <a:cubicBezTo>
                    <a:pt x="1606550" y="400050"/>
                    <a:pt x="2165350" y="200025"/>
                    <a:pt x="2724150" y="0"/>
                  </a:cubicBezTo>
                </a:path>
              </a:pathLst>
            </a:custGeom>
            <a:noFill/>
            <a:ln>
              <a:gradFill flip="none" rotWithShape="1">
                <a:gsLst>
                  <a:gs pos="0">
                    <a:schemeClr val="accent2">
                      <a:alpha val="0"/>
                    </a:schemeClr>
                  </a:gs>
                  <a:gs pos="57000">
                    <a:schemeClr val="accent2"/>
                  </a:gs>
                  <a:gs pos="100000">
                    <a:schemeClr val="accent2">
                      <a:alpha val="0"/>
                    </a:scheme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48702" name="任意多边形 45"/>
            <p:cNvSpPr/>
            <p:nvPr/>
          </p:nvSpPr>
          <p:spPr>
            <a:xfrm flipV="1">
              <a:off x="9096375" y="858505"/>
              <a:ext cx="3253942" cy="432302"/>
            </a:xfrm>
            <a:custGeom>
              <a:avLst/>
              <a:gdLst>
                <a:gd name="connsiteX0" fmla="*/ 0 w 2724150"/>
                <a:gd name="connsiteY0" fmla="*/ 171450 h 432302"/>
                <a:gd name="connsiteX1" fmla="*/ 1152525 w 2724150"/>
                <a:gd name="connsiteY1" fmla="*/ 428625 h 432302"/>
                <a:gd name="connsiteX2" fmla="*/ 2724150 w 2724150"/>
                <a:gd name="connsiteY2" fmla="*/ 0 h 432302"/>
              </a:gdLst>
              <a:ahLst/>
              <a:cxnLst>
                <a:cxn ang="0">
                  <a:pos x="connsiteX0" y="connsiteY0"/>
                </a:cxn>
                <a:cxn ang="0">
                  <a:pos x="connsiteX1" y="connsiteY1"/>
                </a:cxn>
                <a:cxn ang="0">
                  <a:pos x="connsiteX2" y="connsiteY2"/>
                </a:cxn>
              </a:cxnLst>
              <a:rect l="l" t="t" r="r" b="b"/>
              <a:pathLst>
                <a:path w="2724150" h="432302">
                  <a:moveTo>
                    <a:pt x="0" y="171450"/>
                  </a:moveTo>
                  <a:cubicBezTo>
                    <a:pt x="349250" y="314325"/>
                    <a:pt x="698500" y="457200"/>
                    <a:pt x="1152525" y="428625"/>
                  </a:cubicBezTo>
                  <a:cubicBezTo>
                    <a:pt x="1606550" y="400050"/>
                    <a:pt x="2165350" y="200025"/>
                    <a:pt x="2724150" y="0"/>
                  </a:cubicBezTo>
                </a:path>
              </a:pathLst>
            </a:custGeom>
            <a:noFill/>
            <a:ln>
              <a:gradFill flip="none" rotWithShape="1">
                <a:gsLst>
                  <a:gs pos="0">
                    <a:schemeClr val="accent2">
                      <a:alpha val="0"/>
                    </a:schemeClr>
                  </a:gs>
                  <a:gs pos="57000">
                    <a:schemeClr val="accent2"/>
                  </a:gs>
                  <a:gs pos="100000">
                    <a:schemeClr val="accent2">
                      <a:alpha val="0"/>
                    </a:scheme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48703" name="任意多边形 44"/>
            <p:cNvSpPr/>
            <p:nvPr/>
          </p:nvSpPr>
          <p:spPr>
            <a:xfrm>
              <a:off x="5059343" y="1183454"/>
              <a:ext cx="3645487" cy="432302"/>
            </a:xfrm>
            <a:custGeom>
              <a:avLst/>
              <a:gdLst>
                <a:gd name="connsiteX0" fmla="*/ 0 w 2724150"/>
                <a:gd name="connsiteY0" fmla="*/ 171450 h 432302"/>
                <a:gd name="connsiteX1" fmla="*/ 1152525 w 2724150"/>
                <a:gd name="connsiteY1" fmla="*/ 428625 h 432302"/>
                <a:gd name="connsiteX2" fmla="*/ 2724150 w 2724150"/>
                <a:gd name="connsiteY2" fmla="*/ 0 h 432302"/>
              </a:gdLst>
              <a:ahLst/>
              <a:cxnLst>
                <a:cxn ang="0">
                  <a:pos x="connsiteX0" y="connsiteY0"/>
                </a:cxn>
                <a:cxn ang="0">
                  <a:pos x="connsiteX1" y="connsiteY1"/>
                </a:cxn>
                <a:cxn ang="0">
                  <a:pos x="connsiteX2" y="connsiteY2"/>
                </a:cxn>
              </a:cxnLst>
              <a:rect l="l" t="t" r="r" b="b"/>
              <a:pathLst>
                <a:path w="2724150" h="432302">
                  <a:moveTo>
                    <a:pt x="0" y="171450"/>
                  </a:moveTo>
                  <a:cubicBezTo>
                    <a:pt x="349250" y="314325"/>
                    <a:pt x="698500" y="457200"/>
                    <a:pt x="1152525" y="428625"/>
                  </a:cubicBezTo>
                  <a:cubicBezTo>
                    <a:pt x="1606550" y="400050"/>
                    <a:pt x="2165350" y="200025"/>
                    <a:pt x="2724150" y="0"/>
                  </a:cubicBezTo>
                </a:path>
              </a:pathLst>
            </a:custGeom>
            <a:noFill/>
            <a:ln>
              <a:gradFill flip="none" rotWithShape="1">
                <a:gsLst>
                  <a:gs pos="0">
                    <a:schemeClr val="accent2">
                      <a:alpha val="0"/>
                    </a:schemeClr>
                  </a:gs>
                  <a:gs pos="57000">
                    <a:schemeClr val="accent2"/>
                  </a:gs>
                  <a:gs pos="100000">
                    <a:schemeClr val="accent2">
                      <a:alpha val="0"/>
                    </a:scheme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dirty="0" lang="zh-CN"/>
            </a:p>
          </p:txBody>
        </p:sp>
      </p:grpSp>
      <p:sp>
        <p:nvSpPr>
          <p:cNvPr id="1048704" name="文本占位符 31"/>
          <p:cNvSpPr/>
          <p:nvPr>
            <p:ph type="body" sz="quarter" idx="12" hasCustomPrompt="1"/>
          </p:nvPr>
        </p:nvSpPr>
        <p:spPr>
          <a:xfrm>
            <a:off x="582379" y="437269"/>
            <a:ext cx="5715624" cy="636154"/>
          </a:xfrm>
          <a:prstGeom prst="rect"/>
        </p:spPr>
        <p:txBody>
          <a:bodyPr/>
          <a:lstStyle>
            <a:lvl1pPr algn="l" defTabSz="914400" eaLnBrk="1" hangingPunct="1" indent="0" latinLnBrk="0" marL="0" rtl="0">
              <a:buNone/>
              <a:defRPr altLang="zh-CN" b="0" dirty="0" sz="2800" kern="1200" lang="en-US" smtClean="0">
                <a:solidFill>
                  <a:schemeClr val="bg1"/>
                </a:solidFill>
                <a:latin typeface="微软雅黑" pitchFamily="34" charset="-122"/>
                <a:ea typeface="微软雅黑" pitchFamily="34" charset="-122"/>
                <a:cs typeface="+mn-cs"/>
              </a:defRPr>
            </a:lvl1pPr>
          </a:lstStyle>
          <a:p>
            <a:pPr lvl="0"/>
            <a:r>
              <a:rPr altLang="en-US" dirty="0" lang="zh-CN"/>
              <a:t>在此输入您的标题</a:t>
            </a:r>
            <a:endParaRPr altLang="en-US" dirty="0" lang="zh-CN"/>
          </a:p>
        </p:txBody>
      </p:sp>
      <p:pic>
        <p:nvPicPr>
          <p:cNvPr id="2097196" name="图片 14"/>
          <p:cNvPicPr>
            <a:picLocks noChangeAspect="1"/>
          </p:cNvPicPr>
          <p:nvPr userDrawn="1"/>
        </p:nvPicPr>
        <p:blipFill>
          <a:blip xmlns:r="http://schemas.openxmlformats.org/officeDocument/2006/relationships" r:embed="rId3"/>
          <a:stretch>
            <a:fillRect/>
          </a:stretch>
        </p:blipFill>
        <p:spPr>
          <a:xfrm>
            <a:off x="11182338" y="169030"/>
            <a:ext cx="854566" cy="536478"/>
          </a:xfrm>
          <a:prstGeom prst="rect"/>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内容页8">
    <p:spTree>
      <p:nvGrpSpPr>
        <p:cNvPr id="48" name=""/>
        <p:cNvGrpSpPr/>
        <p:nvPr/>
      </p:nvGrpSpPr>
      <p:grpSpPr>
        <a:xfrm>
          <a:off x="0" y="0"/>
          <a:ext cx="0" cy="0"/>
          <a:chOff x="0" y="0"/>
          <a:chExt cx="0" cy="0"/>
        </a:xfrm>
      </p:grpSpPr>
      <p:sp>
        <p:nvSpPr>
          <p:cNvPr id="1048664" name="矩形 2"/>
          <p:cNvSpPr/>
          <p:nvPr userDrawn="1"/>
        </p:nvSpPr>
        <p:spPr>
          <a:xfrm>
            <a:off x="0" y="0"/>
            <a:ext cx="12192000" cy="6858000"/>
          </a:xfrm>
          <a:prstGeom prst="rect"/>
          <a:solidFill>
            <a:srgbClr val="13191F">
              <a:alpha val="76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48665" name="矩形 3"/>
          <p:cNvSpPr/>
          <p:nvPr userDrawn="1"/>
        </p:nvSpPr>
        <p:spPr>
          <a:xfrm flipH="1">
            <a:off x="0" y="0"/>
            <a:ext cx="12192000" cy="6858000"/>
          </a:xfrm>
          <a:prstGeom prst="rect"/>
          <a:gradFill flip="none" rotWithShape="1">
            <a:gsLst>
              <a:gs pos="0">
                <a:srgbClr val="00113E">
                  <a:alpha val="19000"/>
                </a:srgbClr>
              </a:gs>
              <a:gs pos="100000">
                <a:srgbClr val="010B29"/>
              </a:gs>
            </a:gsLst>
            <a:lin ang="2700000" scaled="1"/>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rtlCol="0" wrap="none"/>
          <a:p>
            <a:pPr algn="ctr"/>
            <a:endParaRPr altLang="en-US" b="1" lang="zh-CN"/>
          </a:p>
        </p:txBody>
      </p:sp>
      <p:pic>
        <p:nvPicPr>
          <p:cNvPr id="2097191" name="图片 4"/>
          <p:cNvPicPr>
            <a:picLocks noChangeAspect="1"/>
          </p:cNvPicPr>
          <p:nvPr userDrawn="1"/>
        </p:nvPicPr>
        <p:blipFill>
          <a:blip xmlns:r="http://schemas.openxmlformats.org/officeDocument/2006/relationships" r:embed="rId1"/>
          <a:stretch>
            <a:fillRect/>
          </a:stretch>
        </p:blipFill>
        <p:spPr>
          <a:xfrm>
            <a:off x="0" y="5319630"/>
            <a:ext cx="12192000" cy="1517904"/>
          </a:xfrm>
          <a:prstGeom prst="rect"/>
        </p:spPr>
      </p:pic>
      <p:pic>
        <p:nvPicPr>
          <p:cNvPr id="2097192" name="图片 12" descr="背景图案  描述已自动生成"/>
          <p:cNvPicPr>
            <a:picLocks noChangeAspect="1"/>
          </p:cNvPicPr>
          <p:nvPr userDrawn="1"/>
        </p:nvPicPr>
        <p:blipFill rotWithShape="1">
          <a:blip xmlns:r="http://schemas.openxmlformats.org/officeDocument/2006/relationships" r:embed="rId2">
            <a:alphaModFix amt="20000"/>
          </a:blip>
          <a:srcRect t="11207" b="11207"/>
          <a:stretch>
            <a:fillRect/>
          </a:stretch>
        </p:blipFill>
        <p:spPr>
          <a:xfrm>
            <a:off x="4680" y="2633"/>
            <a:ext cx="12182640" cy="6852735"/>
          </a:xfrm>
          <a:prstGeom prst="rect"/>
        </p:spPr>
      </p:pic>
      <p:grpSp>
        <p:nvGrpSpPr>
          <p:cNvPr id="49" name="组合 7"/>
          <p:cNvGrpSpPr/>
          <p:nvPr/>
        </p:nvGrpSpPr>
        <p:grpSpPr>
          <a:xfrm flipH="1">
            <a:off x="-838268" y="498670"/>
            <a:ext cx="3558465" cy="456584"/>
            <a:chOff x="5059343" y="846762"/>
            <a:chExt cx="8123257" cy="768994"/>
          </a:xfrm>
        </p:grpSpPr>
        <p:sp>
          <p:nvSpPr>
            <p:cNvPr id="1048666" name="任意多边形 43"/>
            <p:cNvSpPr/>
            <p:nvPr/>
          </p:nvSpPr>
          <p:spPr>
            <a:xfrm>
              <a:off x="8727489" y="846762"/>
              <a:ext cx="2724150" cy="432302"/>
            </a:xfrm>
            <a:custGeom>
              <a:avLst/>
              <a:gdLst>
                <a:gd name="connsiteX0" fmla="*/ 0 w 2724150"/>
                <a:gd name="connsiteY0" fmla="*/ 171450 h 432302"/>
                <a:gd name="connsiteX1" fmla="*/ 1152525 w 2724150"/>
                <a:gd name="connsiteY1" fmla="*/ 428625 h 432302"/>
                <a:gd name="connsiteX2" fmla="*/ 2724150 w 2724150"/>
                <a:gd name="connsiteY2" fmla="*/ 0 h 432302"/>
              </a:gdLst>
              <a:ahLst/>
              <a:cxnLst>
                <a:cxn ang="0">
                  <a:pos x="connsiteX0" y="connsiteY0"/>
                </a:cxn>
                <a:cxn ang="0">
                  <a:pos x="connsiteX1" y="connsiteY1"/>
                </a:cxn>
                <a:cxn ang="0">
                  <a:pos x="connsiteX2" y="connsiteY2"/>
                </a:cxn>
              </a:cxnLst>
              <a:rect l="l" t="t" r="r" b="b"/>
              <a:pathLst>
                <a:path w="2724150" h="432302">
                  <a:moveTo>
                    <a:pt x="0" y="171450"/>
                  </a:moveTo>
                  <a:cubicBezTo>
                    <a:pt x="349250" y="314325"/>
                    <a:pt x="698500" y="457200"/>
                    <a:pt x="1152525" y="428625"/>
                  </a:cubicBezTo>
                  <a:cubicBezTo>
                    <a:pt x="1606550" y="400050"/>
                    <a:pt x="2165350" y="200025"/>
                    <a:pt x="2724150" y="0"/>
                  </a:cubicBezTo>
                </a:path>
              </a:pathLst>
            </a:custGeom>
            <a:noFill/>
            <a:ln>
              <a:gradFill flip="none" rotWithShape="1">
                <a:gsLst>
                  <a:gs pos="0">
                    <a:schemeClr val="accent2">
                      <a:alpha val="0"/>
                    </a:schemeClr>
                  </a:gs>
                  <a:gs pos="57000">
                    <a:schemeClr val="accent2"/>
                  </a:gs>
                  <a:gs pos="100000">
                    <a:schemeClr val="accent2">
                      <a:alpha val="0"/>
                    </a:scheme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48667" name="任意多边形 44"/>
            <p:cNvSpPr/>
            <p:nvPr/>
          </p:nvSpPr>
          <p:spPr>
            <a:xfrm>
              <a:off x="9537114" y="875337"/>
              <a:ext cx="3645486" cy="432302"/>
            </a:xfrm>
            <a:custGeom>
              <a:avLst/>
              <a:gdLst>
                <a:gd name="connsiteX0" fmla="*/ 0 w 2724150"/>
                <a:gd name="connsiteY0" fmla="*/ 171450 h 432302"/>
                <a:gd name="connsiteX1" fmla="*/ 1152525 w 2724150"/>
                <a:gd name="connsiteY1" fmla="*/ 428625 h 432302"/>
                <a:gd name="connsiteX2" fmla="*/ 2724150 w 2724150"/>
                <a:gd name="connsiteY2" fmla="*/ 0 h 432302"/>
              </a:gdLst>
              <a:ahLst/>
              <a:cxnLst>
                <a:cxn ang="0">
                  <a:pos x="connsiteX0" y="connsiteY0"/>
                </a:cxn>
                <a:cxn ang="0">
                  <a:pos x="connsiteX1" y="connsiteY1"/>
                </a:cxn>
                <a:cxn ang="0">
                  <a:pos x="connsiteX2" y="connsiteY2"/>
                </a:cxn>
              </a:cxnLst>
              <a:rect l="l" t="t" r="r" b="b"/>
              <a:pathLst>
                <a:path w="2724150" h="432302">
                  <a:moveTo>
                    <a:pt x="0" y="171450"/>
                  </a:moveTo>
                  <a:cubicBezTo>
                    <a:pt x="349250" y="314325"/>
                    <a:pt x="698500" y="457200"/>
                    <a:pt x="1152525" y="428625"/>
                  </a:cubicBezTo>
                  <a:cubicBezTo>
                    <a:pt x="1606550" y="400050"/>
                    <a:pt x="2165350" y="200025"/>
                    <a:pt x="2724150" y="0"/>
                  </a:cubicBezTo>
                </a:path>
              </a:pathLst>
            </a:custGeom>
            <a:noFill/>
            <a:ln>
              <a:gradFill flip="none" rotWithShape="1">
                <a:gsLst>
                  <a:gs pos="0">
                    <a:schemeClr val="accent2">
                      <a:alpha val="0"/>
                    </a:schemeClr>
                  </a:gs>
                  <a:gs pos="57000">
                    <a:schemeClr val="accent2"/>
                  </a:gs>
                  <a:gs pos="100000">
                    <a:schemeClr val="accent2">
                      <a:alpha val="0"/>
                    </a:scheme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48668" name="任意多边形 45"/>
            <p:cNvSpPr/>
            <p:nvPr/>
          </p:nvSpPr>
          <p:spPr>
            <a:xfrm flipV="1">
              <a:off x="9096375" y="858505"/>
              <a:ext cx="3253942" cy="432302"/>
            </a:xfrm>
            <a:custGeom>
              <a:avLst/>
              <a:gdLst>
                <a:gd name="connsiteX0" fmla="*/ 0 w 2724150"/>
                <a:gd name="connsiteY0" fmla="*/ 171450 h 432302"/>
                <a:gd name="connsiteX1" fmla="*/ 1152525 w 2724150"/>
                <a:gd name="connsiteY1" fmla="*/ 428625 h 432302"/>
                <a:gd name="connsiteX2" fmla="*/ 2724150 w 2724150"/>
                <a:gd name="connsiteY2" fmla="*/ 0 h 432302"/>
              </a:gdLst>
              <a:ahLst/>
              <a:cxnLst>
                <a:cxn ang="0">
                  <a:pos x="connsiteX0" y="connsiteY0"/>
                </a:cxn>
                <a:cxn ang="0">
                  <a:pos x="connsiteX1" y="connsiteY1"/>
                </a:cxn>
                <a:cxn ang="0">
                  <a:pos x="connsiteX2" y="connsiteY2"/>
                </a:cxn>
              </a:cxnLst>
              <a:rect l="l" t="t" r="r" b="b"/>
              <a:pathLst>
                <a:path w="2724150" h="432302">
                  <a:moveTo>
                    <a:pt x="0" y="171450"/>
                  </a:moveTo>
                  <a:cubicBezTo>
                    <a:pt x="349250" y="314325"/>
                    <a:pt x="698500" y="457200"/>
                    <a:pt x="1152525" y="428625"/>
                  </a:cubicBezTo>
                  <a:cubicBezTo>
                    <a:pt x="1606550" y="400050"/>
                    <a:pt x="2165350" y="200025"/>
                    <a:pt x="2724150" y="0"/>
                  </a:cubicBezTo>
                </a:path>
              </a:pathLst>
            </a:custGeom>
            <a:noFill/>
            <a:ln>
              <a:gradFill flip="none" rotWithShape="1">
                <a:gsLst>
                  <a:gs pos="0">
                    <a:schemeClr val="accent2">
                      <a:alpha val="0"/>
                    </a:schemeClr>
                  </a:gs>
                  <a:gs pos="57000">
                    <a:schemeClr val="accent2"/>
                  </a:gs>
                  <a:gs pos="100000">
                    <a:schemeClr val="accent2">
                      <a:alpha val="0"/>
                    </a:scheme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48669" name="任意多边形 44"/>
            <p:cNvSpPr/>
            <p:nvPr/>
          </p:nvSpPr>
          <p:spPr>
            <a:xfrm>
              <a:off x="5059343" y="1183454"/>
              <a:ext cx="3645487" cy="432302"/>
            </a:xfrm>
            <a:custGeom>
              <a:avLst/>
              <a:gdLst>
                <a:gd name="connsiteX0" fmla="*/ 0 w 2724150"/>
                <a:gd name="connsiteY0" fmla="*/ 171450 h 432302"/>
                <a:gd name="connsiteX1" fmla="*/ 1152525 w 2724150"/>
                <a:gd name="connsiteY1" fmla="*/ 428625 h 432302"/>
                <a:gd name="connsiteX2" fmla="*/ 2724150 w 2724150"/>
                <a:gd name="connsiteY2" fmla="*/ 0 h 432302"/>
              </a:gdLst>
              <a:ahLst/>
              <a:cxnLst>
                <a:cxn ang="0">
                  <a:pos x="connsiteX0" y="connsiteY0"/>
                </a:cxn>
                <a:cxn ang="0">
                  <a:pos x="connsiteX1" y="connsiteY1"/>
                </a:cxn>
                <a:cxn ang="0">
                  <a:pos x="connsiteX2" y="connsiteY2"/>
                </a:cxn>
              </a:cxnLst>
              <a:rect l="l" t="t" r="r" b="b"/>
              <a:pathLst>
                <a:path w="2724150" h="432302">
                  <a:moveTo>
                    <a:pt x="0" y="171450"/>
                  </a:moveTo>
                  <a:cubicBezTo>
                    <a:pt x="349250" y="314325"/>
                    <a:pt x="698500" y="457200"/>
                    <a:pt x="1152525" y="428625"/>
                  </a:cubicBezTo>
                  <a:cubicBezTo>
                    <a:pt x="1606550" y="400050"/>
                    <a:pt x="2165350" y="200025"/>
                    <a:pt x="2724150" y="0"/>
                  </a:cubicBezTo>
                </a:path>
              </a:pathLst>
            </a:custGeom>
            <a:noFill/>
            <a:ln>
              <a:gradFill flip="none" rotWithShape="1">
                <a:gsLst>
                  <a:gs pos="0">
                    <a:schemeClr val="accent2">
                      <a:alpha val="0"/>
                    </a:schemeClr>
                  </a:gs>
                  <a:gs pos="57000">
                    <a:schemeClr val="accent2"/>
                  </a:gs>
                  <a:gs pos="100000">
                    <a:schemeClr val="accent2">
                      <a:alpha val="0"/>
                    </a:scheme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dirty="0" lang="zh-CN"/>
            </a:p>
          </p:txBody>
        </p:sp>
      </p:grpSp>
      <p:sp>
        <p:nvSpPr>
          <p:cNvPr id="1048670" name="文本占位符 31"/>
          <p:cNvSpPr/>
          <p:nvPr>
            <p:ph type="body" sz="quarter" idx="12" hasCustomPrompt="1"/>
          </p:nvPr>
        </p:nvSpPr>
        <p:spPr>
          <a:xfrm>
            <a:off x="582379" y="437269"/>
            <a:ext cx="5715624" cy="636154"/>
          </a:xfrm>
          <a:prstGeom prst="rect"/>
        </p:spPr>
        <p:txBody>
          <a:bodyPr/>
          <a:lstStyle>
            <a:lvl1pPr algn="l" defTabSz="914400" eaLnBrk="1" hangingPunct="1" indent="0" latinLnBrk="0" marL="0" rtl="0">
              <a:buNone/>
              <a:defRPr altLang="zh-CN" b="0" dirty="0" sz="2800" kern="1200" lang="en-US" smtClean="0">
                <a:solidFill>
                  <a:schemeClr val="bg1"/>
                </a:solidFill>
                <a:latin typeface="微软雅黑" pitchFamily="34" charset="-122"/>
                <a:ea typeface="微软雅黑" pitchFamily="34" charset="-122"/>
                <a:cs typeface="+mn-cs"/>
              </a:defRPr>
            </a:lvl1pPr>
          </a:lstStyle>
          <a:p>
            <a:pPr lvl="0"/>
            <a:r>
              <a:rPr altLang="en-US" dirty="0" lang="zh-CN"/>
              <a:t>在此输入您的标题</a:t>
            </a:r>
            <a:endParaRPr altLang="en-US" dirty="0" lang="zh-CN"/>
          </a:p>
        </p:txBody>
      </p:sp>
      <p:pic>
        <p:nvPicPr>
          <p:cNvPr id="2097193" name="图片 14"/>
          <p:cNvPicPr>
            <a:picLocks noChangeAspect="1"/>
          </p:cNvPicPr>
          <p:nvPr userDrawn="1"/>
        </p:nvPicPr>
        <p:blipFill>
          <a:blip xmlns:r="http://schemas.openxmlformats.org/officeDocument/2006/relationships" r:embed="rId3"/>
          <a:stretch>
            <a:fillRect/>
          </a:stretch>
        </p:blipFill>
        <p:spPr>
          <a:xfrm>
            <a:off x="11182338" y="169030"/>
            <a:ext cx="854566" cy="536478"/>
          </a:xfrm>
          <a:prstGeom prst="rect"/>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type="obj">
  <p:cSld name="標題及物件">
    <p:spTree>
      <p:nvGrpSpPr>
        <p:cNvPr id="36" name=""/>
        <p:cNvGrpSpPr/>
        <p:nvPr/>
      </p:nvGrpSpPr>
      <p:grpSpPr>
        <a:xfrm>
          <a:off x="0" y="0"/>
          <a:ext cx="0" cy="0"/>
          <a:chOff x="0" y="0"/>
          <a:chExt cx="0" cy="0"/>
        </a:xfrm>
      </p:grpSpPr>
      <p:sp>
        <p:nvSpPr>
          <p:cNvPr id="1048608" name="標題 1"/>
          <p:cNvSpPr/>
          <p:nvPr>
            <p:ph type="title"/>
          </p:nvPr>
        </p:nvSpPr>
        <p:spPr>
          <a:xfrm>
            <a:off x="838200" y="365125"/>
            <a:ext cx="10515600" cy="1325563"/>
          </a:xfrm>
        </p:spPr>
        <p:txBody>
          <a:bodyPr/>
          <a:p>
            <a:r>
              <a:rPr altLang="en-US" lang="zh-TW" smtClean="0"/>
              <a:t>按一下以編輯母片標題樣式</a:t>
            </a:r>
            <a:endParaRPr altLang="en-US" lang="zh-TW"/>
          </a:p>
        </p:txBody>
      </p:sp>
      <p:sp>
        <p:nvSpPr>
          <p:cNvPr id="1048609" name="內容版面配置區 2"/>
          <p:cNvSpPr/>
          <p:nvPr>
            <p:ph idx="1"/>
          </p:nvPr>
        </p:nvSpPr>
        <p:spPr>
          <a:xfrm>
            <a:off x="838200" y="1825625"/>
            <a:ext cx="10515600" cy="4351338"/>
          </a:xfrm>
        </p:spPr>
        <p:txBody>
          <a:bodyPr/>
          <a:p>
            <a:pPr lvl="0"/>
            <a:r>
              <a:rPr altLang="en-US" lang="zh-TW" smtClean="0"/>
              <a:t>按一下以編輯母片文字樣式</a:t>
            </a:r>
            <a:endParaRPr altLang="en-US" lang="zh-TW" smtClean="0"/>
          </a:p>
          <a:p>
            <a:pPr lvl="1"/>
            <a:r>
              <a:rPr altLang="en-US" lang="zh-TW" smtClean="0"/>
              <a:t>第二層</a:t>
            </a:r>
            <a:endParaRPr altLang="en-US" lang="zh-TW" smtClean="0"/>
          </a:p>
          <a:p>
            <a:pPr lvl="2"/>
            <a:r>
              <a:rPr altLang="en-US" lang="zh-TW" smtClean="0"/>
              <a:t>第三層</a:t>
            </a:r>
            <a:endParaRPr altLang="en-US" lang="zh-TW" smtClean="0"/>
          </a:p>
          <a:p>
            <a:pPr lvl="3"/>
            <a:r>
              <a:rPr altLang="en-US" lang="zh-TW" smtClean="0"/>
              <a:t>第四層</a:t>
            </a:r>
            <a:endParaRPr altLang="en-US" lang="zh-TW" smtClean="0"/>
          </a:p>
          <a:p>
            <a:pPr lvl="4"/>
            <a:r>
              <a:rPr altLang="en-US" lang="zh-TW" smtClean="0"/>
              <a:t>第五層</a:t>
            </a:r>
            <a:endParaRPr altLang="en-US" lang="zh-TW"/>
          </a:p>
        </p:txBody>
      </p:sp>
      <p:sp>
        <p:nvSpPr>
          <p:cNvPr id="1048610" name="日期版面配置區 3"/>
          <p:cNvSpPr/>
          <p:nvPr>
            <p:ph type="dt" sz="half" idx="10"/>
          </p:nvPr>
        </p:nvSpPr>
        <p:spPr>
          <a:xfrm>
            <a:off x="838200" y="6356350"/>
            <a:ext cx="2743200" cy="365125"/>
          </a:xfrm>
        </p:spPr>
        <p:txBody>
          <a:bodyPr/>
          <a:p>
            <a:fld id="{44A97F85-5AAA-4FA6-9354-6E1DB08BE5FF}" type="datetime1">
              <a:rPr altLang="en-US" lang="zh-CN" smtClean="0"/>
            </a:fld>
            <a:endParaRPr altLang="en-US" lang="zh-TW"/>
          </a:p>
        </p:txBody>
      </p:sp>
      <p:sp>
        <p:nvSpPr>
          <p:cNvPr id="1048611" name="頁尾版面配置區 4"/>
          <p:cNvSpPr/>
          <p:nvPr>
            <p:ph type="ftr" sz="quarter" idx="11"/>
          </p:nvPr>
        </p:nvSpPr>
        <p:spPr>
          <a:xfrm>
            <a:off x="4038600" y="6356350"/>
            <a:ext cx="4114800" cy="365125"/>
          </a:xfrm>
        </p:spPr>
        <p:txBody>
          <a:bodyPr/>
          <a:p>
            <a:r>
              <a:rPr altLang="en-US" lang="zh-TW"/>
              <a:t>5G Small Cell Market Forcast</a:t>
            </a:r>
            <a:endParaRPr altLang="en-US" lang="zh-TW"/>
          </a:p>
        </p:txBody>
      </p:sp>
      <p:sp>
        <p:nvSpPr>
          <p:cNvPr id="1048612" name="投影片編號版面配置區 5"/>
          <p:cNvSpPr/>
          <p:nvPr>
            <p:ph type="sldNum" sz="quarter" idx="12"/>
          </p:nvPr>
        </p:nvSpPr>
        <p:spPr>
          <a:xfrm>
            <a:off x="8610600" y="6356350"/>
            <a:ext cx="2743200" cy="365125"/>
          </a:xfrm>
        </p:spPr>
        <p:txBody>
          <a:bodyPr/>
          <a:p>
            <a:fld id="{44858F49-05CC-499F-93FD-32770B32DED8}" type="slidenum">
              <a:rPr altLang="en-US" lang="zh-TW" smtClean="0"/>
            </a:fld>
            <a:endParaRPr altLang="en-US" lang="zh-TW"/>
          </a:p>
        </p:txBody>
      </p:sp>
    </p:spTree>
  </p:cSld>
  <p:clrMapOvr>
    <a:masterClrMapping/>
  </p:clrMapOvr>
  <p:hf dt="1" ftr="1" hdr="0" sldNum="1"/>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1_標題投影片">
    <p:spTree>
      <p:nvGrpSpPr>
        <p:cNvPr id="25" name=""/>
        <p:cNvGrpSpPr/>
        <p:nvPr/>
      </p:nvGrpSpPr>
      <p:grpSpPr>
        <a:xfrm>
          <a:off x="0" y="0"/>
          <a:ext cx="0" cy="0"/>
          <a:chOff x="0" y="0"/>
          <a:chExt cx="0" cy="0"/>
        </a:xfrm>
      </p:grpSpPr>
      <p:pic>
        <p:nvPicPr>
          <p:cNvPr id="2097152" name="圖片 1"/>
          <p:cNvPicPr>
            <a:picLocks noChangeAspect="1"/>
          </p:cNvPicPr>
          <p:nvPr userDrawn="1"/>
        </p:nvPicPr>
        <p:blipFill>
          <a:blip xmlns:r="http://schemas.openxmlformats.org/officeDocument/2006/relationships" r:embed="rId1" cstate="email"/>
          <a:stretch>
            <a:fillRect/>
          </a:stretch>
        </p:blipFill>
        <p:spPr>
          <a:xfrm>
            <a:off x="0" y="0"/>
            <a:ext cx="12192000" cy="6858000"/>
          </a:xfrm>
          <a:prstGeom prst="rect"/>
        </p:spPr>
      </p:pic>
      <p:pic>
        <p:nvPicPr>
          <p:cNvPr id="2097153" name="圖片 9"/>
          <p:cNvPicPr>
            <a:picLocks noChangeAspect="1"/>
          </p:cNvPicPr>
          <p:nvPr userDrawn="1"/>
        </p:nvPicPr>
        <p:blipFill>
          <a:blip xmlns:r="http://schemas.openxmlformats.org/officeDocument/2006/relationships" r:embed="rId2" cstate="screen"/>
          <a:stretch>
            <a:fillRect/>
          </a:stretch>
        </p:blipFill>
        <p:spPr>
          <a:xfrm>
            <a:off x="10217073" y="130128"/>
            <a:ext cx="1857495" cy="509771"/>
          </a:xfrm>
          <a:prstGeom prst="rect"/>
        </p:spPr>
      </p:pic>
      <p:sp>
        <p:nvSpPr>
          <p:cNvPr id="1048576" name="標題 1"/>
          <p:cNvSpPr/>
          <p:nvPr>
            <p:ph type="title"/>
          </p:nvPr>
        </p:nvSpPr>
        <p:spPr>
          <a:xfrm>
            <a:off x="324485" y="327025"/>
            <a:ext cx="9892665" cy="625475"/>
          </a:xfrm>
        </p:spPr>
        <p:txBody>
          <a:bodyPr>
            <a:normAutofit/>
          </a:bodyPr>
          <a:lstStyle>
            <a:lvl1pPr>
              <a:defRPr b="1" sz="3200">
                <a:solidFill>
                  <a:srgbClr val="1A3B79"/>
                </a:solidFill>
                <a:latin typeface="微軟正黑體" pitchFamily="34" charset="-120"/>
                <a:ea typeface="微軟正黑體" pitchFamily="34" charset="-120"/>
              </a:defRPr>
            </a:lvl1pPr>
          </a:lstStyle>
          <a:p>
            <a:r>
              <a:rPr altLang="en-US" lang="zh-TW"/>
              <a:t>按一下以編輯母片標題樣式</a:t>
            </a:r>
            <a:endParaRPr altLang="en-US" lang="zh-TW"/>
          </a:p>
        </p:txBody>
      </p:sp>
      <p:sp>
        <p:nvSpPr>
          <p:cNvPr id="1048577" name="矩形 18"/>
          <p:cNvSpPr/>
          <p:nvPr userDrawn="1"/>
        </p:nvSpPr>
        <p:spPr>
          <a:xfrm>
            <a:off x="117435" y="6530943"/>
            <a:ext cx="4107543" cy="252012"/>
          </a:xfrm>
          <a:prstGeom prst="rect"/>
          <a:noFill/>
          <a:ln w="12700" cap="flat" cmpd="sng" algn="ctr">
            <a:noFill/>
            <a:prstDash val="solid"/>
            <a:miter lim="800000"/>
          </a:ln>
          <a:effectLst/>
        </p:spPr>
        <p:txBody>
          <a:bodyPr anchor="ctr" rtlCol="0"/>
          <a:p>
            <a:pPr defTabSz="913765" eaLnBrk="1" fontAlgn="auto" hangingPunct="1" indent="0" latinLnBrk="0" lvl="0" marL="0" marR="0">
              <a:lnSpc>
                <a:spcPct val="100000"/>
              </a:lnSpc>
              <a:spcBef>
                <a:spcPts val="0"/>
              </a:spcBef>
              <a:spcAft>
                <a:spcPts val="0"/>
              </a:spcAft>
              <a:buClrTx/>
              <a:buSzTx/>
              <a:buFontTx/>
              <a:buNone/>
            </a:pPr>
            <a:r>
              <a:rPr altLang="zh-TW" baseline="0" b="1" cap="none" sz="1200" i="1" kern="0" kumimoji="1" lang="en-US" noProof="0" normalizeH="0" spc="0" strike="noStrike" u="none">
                <a:ln>
                  <a:noFill/>
                </a:ln>
                <a:solidFill>
                  <a:srgbClr val="1A3B79"/>
                </a:solidFill>
                <a:effectLst/>
                <a:uLnTx/>
                <a:uFillTx/>
                <a:latin typeface="Arial" charset="0"/>
                <a:ea typeface="微軟正黑體" pitchFamily="34" charset="-120"/>
                <a:cs typeface="+mn-cs"/>
              </a:rPr>
              <a:t>©</a:t>
            </a:r>
            <a:r>
              <a:rPr altLang="en-US" baseline="0" b="1" cap="none" sz="1200" i="1" kern="0" kumimoji="1" lang="zh-TW" noProof="0" normalizeH="0" spc="0" strike="noStrike" u="none">
                <a:ln>
                  <a:noFill/>
                </a:ln>
                <a:solidFill>
                  <a:srgbClr val="1A3B79"/>
                </a:solidFill>
                <a:effectLst/>
                <a:uLnTx/>
                <a:uFillTx/>
                <a:latin typeface="Arial" charset="0"/>
                <a:ea typeface="微軟正黑體" pitchFamily="34" charset="-120"/>
                <a:cs typeface="+mn-cs"/>
              </a:rPr>
              <a:t> </a:t>
            </a:r>
            <a:r>
              <a:rPr altLang="zh-TW" baseline="0" b="1" cap="none" sz="1200" i="1" kern="0" kumimoji="1" lang="en-US" noProof="0" normalizeH="0" spc="0" strike="noStrike" u="none">
                <a:ln>
                  <a:noFill/>
                </a:ln>
                <a:solidFill>
                  <a:srgbClr val="1A3B79"/>
                </a:solidFill>
                <a:effectLst/>
                <a:uLnTx/>
                <a:uFillTx/>
                <a:latin typeface="Arial" charset="0"/>
                <a:ea typeface="微軟正黑體" pitchFamily="34" charset="-120"/>
                <a:cs typeface="+mn-cs"/>
              </a:rPr>
              <a:t>2022</a:t>
            </a:r>
            <a:r>
              <a:rPr altLang="en-US" baseline="0" b="1" cap="none" sz="1200" i="1" kern="0" kumimoji="1" lang="zh-TW" noProof="0" normalizeH="0" spc="0" strike="noStrike" u="none">
                <a:ln>
                  <a:noFill/>
                </a:ln>
                <a:solidFill>
                  <a:srgbClr val="1A3B79"/>
                </a:solidFill>
                <a:effectLst/>
                <a:uLnTx/>
                <a:uFillTx/>
                <a:latin typeface="Arial" charset="0"/>
                <a:ea typeface="微軟正黑體" pitchFamily="34" charset="-120"/>
                <a:cs typeface="+mn-cs"/>
              </a:rPr>
              <a:t> </a:t>
            </a:r>
            <a:r>
              <a:rPr altLang="zh-TW" baseline="0" b="1" cap="none" sz="1200" i="1" kern="0" kumimoji="1" lang="en-US" noProof="0" normalizeH="0" spc="0" strike="noStrike" u="none">
                <a:ln>
                  <a:noFill/>
                </a:ln>
                <a:solidFill>
                  <a:srgbClr val="1A3B79"/>
                </a:solidFill>
                <a:effectLst/>
                <a:uLnTx/>
                <a:uFillTx/>
                <a:latin typeface="Arial" charset="0"/>
                <a:ea typeface="微軟正黑體" pitchFamily="34" charset="-120"/>
                <a:cs typeface="+mn-cs"/>
              </a:rPr>
              <a:t>Fii </a:t>
            </a:r>
            <a:r>
              <a:rPr altLang="zh-TW" baseline="0" b="1" cap="none" sz="1200" i="1" kern="0" kumimoji="1" lang="en-US" noProof="0" normalizeH="0" spc="0" strike="noStrike" u="none">
                <a:ln>
                  <a:noFill/>
                </a:ln>
                <a:solidFill>
                  <a:srgbClr val="1A3B79"/>
                </a:solidFill>
                <a:effectLst/>
                <a:uLnTx/>
                <a:uFillTx/>
                <a:latin typeface="+mn-lt"/>
                <a:ea typeface="+mn-ea"/>
                <a:cs typeface="+mn-cs"/>
              </a:rPr>
              <a:t>Confidential. All Rights Reserved.</a:t>
            </a:r>
            <a:endParaRPr altLang="en-US" baseline="0" b="1" cap="none" sz="1200" i="1" kern="0" kumimoji="1" lang="zh-TW" noProof="0" normalizeH="0" spc="0" strike="noStrike" u="none">
              <a:ln>
                <a:noFill/>
              </a:ln>
              <a:solidFill>
                <a:srgbClr val="1A3B79"/>
              </a:solidFill>
              <a:effectLst/>
              <a:uLnTx/>
              <a:uFillTx/>
              <a:latin typeface="Arial" charset="0"/>
              <a:ea typeface="微軟正黑體" pitchFamily="34" charset="-120"/>
              <a:cs typeface="+mn-cs"/>
            </a:endParaRPr>
          </a:p>
        </p:txBody>
      </p:sp>
      <p:sp>
        <p:nvSpPr>
          <p:cNvPr id="1048578" name="投影片編號版面配置區 4"/>
          <p:cNvSpPr/>
          <p:nvPr>
            <p:ph type="sldNum" sz="quarter" idx="12"/>
          </p:nvPr>
        </p:nvSpPr>
        <p:spPr>
          <a:xfrm>
            <a:off x="9331367" y="6492810"/>
            <a:ext cx="2743200" cy="249301"/>
          </a:xfrm>
          <a:prstGeom prst="rect"/>
        </p:spPr>
        <p:txBody>
          <a:bodyPr/>
          <a:lstStyle>
            <a:lvl1pPr algn="r">
              <a:defRPr b="1" sz="1600">
                <a:solidFill>
                  <a:srgbClr val="1A3B79"/>
                </a:solidFill>
                <a:latin typeface="微軟正黑體" pitchFamily="34" charset="-120"/>
                <a:ea typeface="微軟正黑體" pitchFamily="34" charset="-120"/>
              </a:defRPr>
            </a:lvl1pPr>
          </a:lstStyle>
          <a:p>
            <a:fld id="{EB7B820D-1911-41CB-98C7-D57AFA04BA90}" type="slidenum">
              <a:rPr altLang="en-US" lang="zh-TW" smtClean="0"/>
            </a:fld>
            <a:endParaRPr altLang="en-US" lang="zh-TW"/>
          </a:p>
        </p:txBody>
      </p:sp>
    </p:spTree>
  </p:cSld>
  <p:clrMapOvr>
    <a:masterClrMapping/>
  </p:clrMapOvr>
  <p:hf dt="1" ftr="1" hdr="0" sldNum="1"/>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2" name=""/>
        <p:cNvGrpSpPr/>
        <p:nvPr/>
      </p:nvGrpSpPr>
      <p:grpSpPr>
        <a:xfrm>
          <a:off x="0" y="0"/>
          <a:ext cx="0" cy="0"/>
          <a:chOff x="0" y="0"/>
          <a:chExt cx="0" cy="0"/>
        </a:xfrm>
      </p:grpSpPr>
    </p:spTree>
  </p:cSld>
  <p:clrMap accent1="accent1" accent2="accent2" accent3="accent3" accent4="accent4" accent5="accent5" accent6="accent6" bg1="lt1" bg2="lt2" tx1="dk1" tx2="dk2"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eaLnBrk="1" hangingPunct="1" latinLnBrk="0" rtl="0">
        <a:lnSpc>
          <a:spcPct val="90000"/>
        </a:lnSpc>
        <a:spcBef>
          <a:spcPct val="0"/>
        </a:spcBef>
        <a:buNone/>
        <a:defRPr sz="4400" kern="1200">
          <a:solidFill>
            <a:schemeClr val="tx1"/>
          </a:solidFill>
          <a:latin typeface="+mj-lt"/>
          <a:ea typeface="+mj-ea"/>
          <a:cs typeface="+mj-cs"/>
        </a:defRPr>
      </a:lvl1pPr>
    </p:titleStyle>
    <p:bodyStyle>
      <a:lvl1pPr algn="l" defTabSz="914400" eaLnBrk="1" hangingPunct="1" indent="-228600" latinLnBrk="0" marL="228600" rtl="0">
        <a:lnSpc>
          <a:spcPct val="90000"/>
        </a:lnSpc>
        <a:spcBef>
          <a:spcPts val="1000"/>
        </a:spcBef>
        <a:buFont typeface="Arial" charset="0"/>
        <a:buChar char="•"/>
        <a:defRPr sz="2800" kern="1200">
          <a:solidFill>
            <a:schemeClr val="tx1"/>
          </a:solidFill>
          <a:latin typeface="+mn-lt"/>
          <a:ea typeface="+mn-ea"/>
          <a:cs typeface="+mn-cs"/>
        </a:defRPr>
      </a:lvl1pPr>
      <a:lvl2pPr algn="l" defTabSz="914400" eaLnBrk="1" hangingPunct="1" indent="-228600" latinLnBrk="0" marL="685800" rtl="0">
        <a:lnSpc>
          <a:spcPct val="90000"/>
        </a:lnSpc>
        <a:spcBef>
          <a:spcPts val="500"/>
        </a:spcBef>
        <a:buFont typeface="Arial" charset="0"/>
        <a:buChar char="•"/>
        <a:defRPr sz="2400" kern="1200">
          <a:solidFill>
            <a:schemeClr val="tx1"/>
          </a:solidFill>
          <a:latin typeface="+mn-lt"/>
          <a:ea typeface="+mn-ea"/>
          <a:cs typeface="+mn-cs"/>
        </a:defRPr>
      </a:lvl2pPr>
      <a:lvl3pPr algn="l" defTabSz="914400" eaLnBrk="1" hangingPunct="1" indent="-228600" latinLnBrk="0" marL="1143000" rtl="0">
        <a:lnSpc>
          <a:spcPct val="90000"/>
        </a:lnSpc>
        <a:spcBef>
          <a:spcPts val="500"/>
        </a:spcBef>
        <a:buFont typeface="Arial" charset="0"/>
        <a:buChar char="•"/>
        <a:defRPr sz="2000" kern="1200">
          <a:solidFill>
            <a:schemeClr val="tx1"/>
          </a:solidFill>
          <a:latin typeface="+mn-lt"/>
          <a:ea typeface="+mn-ea"/>
          <a:cs typeface="+mn-cs"/>
        </a:defRPr>
      </a:lvl3pPr>
      <a:lvl4pPr algn="l" defTabSz="914400" eaLnBrk="1" hangingPunct="1" indent="-228600" latinLnBrk="0" marL="1600200" rtl="0">
        <a:lnSpc>
          <a:spcPct val="90000"/>
        </a:lnSpc>
        <a:spcBef>
          <a:spcPts val="500"/>
        </a:spcBef>
        <a:buFont typeface="Arial" charset="0"/>
        <a:buChar char="•"/>
        <a:defRPr sz="1800" kern="1200">
          <a:solidFill>
            <a:schemeClr val="tx1"/>
          </a:solidFill>
          <a:latin typeface="+mn-lt"/>
          <a:ea typeface="+mn-ea"/>
          <a:cs typeface="+mn-cs"/>
        </a:defRPr>
      </a:lvl4pPr>
      <a:lvl5pPr algn="l" defTabSz="914400" eaLnBrk="1" hangingPunct="1" indent="-228600" latinLnBrk="0" marL="2057400" rtl="0">
        <a:lnSpc>
          <a:spcPct val="90000"/>
        </a:lnSpc>
        <a:spcBef>
          <a:spcPts val="500"/>
        </a:spcBef>
        <a:buFont typeface="Arial" charset="0"/>
        <a:buChar char="•"/>
        <a:defRPr sz="1800" kern="1200">
          <a:solidFill>
            <a:schemeClr val="tx1"/>
          </a:solidFill>
          <a:latin typeface="+mn-lt"/>
          <a:ea typeface="+mn-ea"/>
          <a:cs typeface="+mn-cs"/>
        </a:defRPr>
      </a:lvl5pPr>
      <a:lvl6pPr algn="l" defTabSz="914400" eaLnBrk="1" hangingPunct="1" indent="-228600" latinLnBrk="0" marL="2514600" rtl="0">
        <a:lnSpc>
          <a:spcPct val="90000"/>
        </a:lnSpc>
        <a:spcBef>
          <a:spcPts val="500"/>
        </a:spcBef>
        <a:buFont typeface="Arial" charset="0"/>
        <a:buChar char="•"/>
        <a:defRPr sz="1800" kern="1200">
          <a:solidFill>
            <a:schemeClr val="tx1"/>
          </a:solidFill>
          <a:latin typeface="+mn-lt"/>
          <a:ea typeface="+mn-ea"/>
          <a:cs typeface="+mn-cs"/>
        </a:defRPr>
      </a:lvl6pPr>
      <a:lvl7pPr algn="l" defTabSz="914400" eaLnBrk="1" hangingPunct="1" indent="-228600" latinLnBrk="0" marL="2971800" rtl="0">
        <a:lnSpc>
          <a:spcPct val="90000"/>
        </a:lnSpc>
        <a:spcBef>
          <a:spcPts val="500"/>
        </a:spcBef>
        <a:buFont typeface="Arial" charset="0"/>
        <a:buChar char="•"/>
        <a:defRPr sz="1800" kern="1200">
          <a:solidFill>
            <a:schemeClr val="tx1"/>
          </a:solidFill>
          <a:latin typeface="+mn-lt"/>
          <a:ea typeface="+mn-ea"/>
          <a:cs typeface="+mn-cs"/>
        </a:defRPr>
      </a:lvl7pPr>
      <a:lvl8pPr algn="l" defTabSz="914400" eaLnBrk="1" hangingPunct="1" indent="-228600" latinLnBrk="0" marL="3429000" rtl="0">
        <a:lnSpc>
          <a:spcPct val="90000"/>
        </a:lnSpc>
        <a:spcBef>
          <a:spcPts val="500"/>
        </a:spcBef>
        <a:buFont typeface="Arial" charset="0"/>
        <a:buChar char="•"/>
        <a:defRPr sz="1800" kern="1200">
          <a:solidFill>
            <a:schemeClr val="tx1"/>
          </a:solidFill>
          <a:latin typeface="+mn-lt"/>
          <a:ea typeface="+mn-ea"/>
          <a:cs typeface="+mn-cs"/>
        </a:defRPr>
      </a:lvl8pPr>
      <a:lvl9pPr algn="l" defTabSz="914400" eaLnBrk="1" hangingPunct="1" indent="-228600" latinLnBrk="0" marL="3886200" rtl="0">
        <a:lnSpc>
          <a:spcPct val="90000"/>
        </a:lnSpc>
        <a:spcBef>
          <a:spcPts val="500"/>
        </a:spcBef>
        <a:buFont typeface="Arial" charset="0"/>
        <a:buChar char="•"/>
        <a:defRPr sz="1800" kern="1200">
          <a:solidFill>
            <a:schemeClr val="tx1"/>
          </a:solidFill>
          <a:latin typeface="+mn-lt"/>
          <a:ea typeface="+mn-ea"/>
          <a:cs typeface="+mn-cs"/>
        </a:defRPr>
      </a:lvl9pPr>
    </p:bodyStyle>
    <p:otherStyle>
      <a:defPPr>
        <a:defRPr lang="zh-CN"/>
      </a:defPPr>
      <a:lvl1pPr algn="l" defTabSz="914400" eaLnBrk="1" hangingPunct="1" latinLnBrk="0" marL="0" rtl="0">
        <a:defRPr sz="1800" kern="1200">
          <a:solidFill>
            <a:schemeClr val="tx1"/>
          </a:solidFill>
          <a:latin typeface="+mn-lt"/>
          <a:ea typeface="+mn-ea"/>
          <a:cs typeface="+mn-cs"/>
        </a:defRPr>
      </a:lvl1pPr>
      <a:lvl2pPr algn="l" defTabSz="914400" eaLnBrk="1" hangingPunct="1" latinLnBrk="0" marL="457200" rtl="0">
        <a:defRPr sz="1800" kern="1200">
          <a:solidFill>
            <a:schemeClr val="tx1"/>
          </a:solidFill>
          <a:latin typeface="+mn-lt"/>
          <a:ea typeface="+mn-ea"/>
          <a:cs typeface="+mn-cs"/>
        </a:defRPr>
      </a:lvl2pPr>
      <a:lvl3pPr algn="l" defTabSz="914400" eaLnBrk="1" hangingPunct="1" latinLnBrk="0" marL="914400" rtl="0">
        <a:defRPr sz="1800" kern="1200">
          <a:solidFill>
            <a:schemeClr val="tx1"/>
          </a:solidFill>
          <a:latin typeface="+mn-lt"/>
          <a:ea typeface="+mn-ea"/>
          <a:cs typeface="+mn-cs"/>
        </a:defRPr>
      </a:lvl3pPr>
      <a:lvl4pPr algn="l" defTabSz="914400" eaLnBrk="1" hangingPunct="1" latinLnBrk="0" marL="1371600" rtl="0">
        <a:defRPr sz="1800" kern="1200">
          <a:solidFill>
            <a:schemeClr val="tx1"/>
          </a:solidFill>
          <a:latin typeface="+mn-lt"/>
          <a:ea typeface="+mn-ea"/>
          <a:cs typeface="+mn-cs"/>
        </a:defRPr>
      </a:lvl4pPr>
      <a:lvl5pPr algn="l" defTabSz="914400" eaLnBrk="1" hangingPunct="1" latinLnBrk="0" marL="1828800" rtl="0">
        <a:defRPr sz="1800" kern="1200">
          <a:solidFill>
            <a:schemeClr val="tx1"/>
          </a:solidFill>
          <a:latin typeface="+mn-lt"/>
          <a:ea typeface="+mn-ea"/>
          <a:cs typeface="+mn-cs"/>
        </a:defRPr>
      </a:lvl5pPr>
      <a:lvl6pPr algn="l" defTabSz="914400" eaLnBrk="1" hangingPunct="1" latinLnBrk="0" marL="2286000" rtl="0">
        <a:defRPr sz="1800" kern="1200">
          <a:solidFill>
            <a:schemeClr val="tx1"/>
          </a:solidFill>
          <a:latin typeface="+mn-lt"/>
          <a:ea typeface="+mn-ea"/>
          <a:cs typeface="+mn-cs"/>
        </a:defRPr>
      </a:lvl6pPr>
      <a:lvl7pPr algn="l" defTabSz="914400" eaLnBrk="1" hangingPunct="1" latinLnBrk="0" marL="2743200" rtl="0">
        <a:defRPr sz="1800" kern="1200">
          <a:solidFill>
            <a:schemeClr val="tx1"/>
          </a:solidFill>
          <a:latin typeface="+mn-lt"/>
          <a:ea typeface="+mn-ea"/>
          <a:cs typeface="+mn-cs"/>
        </a:defRPr>
      </a:lvl7pPr>
      <a:lvl8pPr algn="l" defTabSz="914400" eaLnBrk="1" hangingPunct="1" latinLnBrk="0" marL="3200400" rtl="0">
        <a:defRPr sz="1800" kern="1200">
          <a:solidFill>
            <a:schemeClr val="tx1"/>
          </a:solidFill>
          <a:latin typeface="+mn-lt"/>
          <a:ea typeface="+mn-ea"/>
          <a:cs typeface="+mn-cs"/>
        </a:defRPr>
      </a:lvl8pPr>
      <a:lvl9pPr algn="l" defTabSz="914400" eaLnBrk="1" hangingPunct="1" latinLnBrk="0" marL="3657600" rtl="0">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8.jpeg"/><Relationship Id="rId2" Type="http://schemas.openxmlformats.org/officeDocument/2006/relationships/image" Target="../media/image19.png"/><Relationship Id="rId3" Type="http://schemas.openxmlformats.org/officeDocument/2006/relationships/slideLayout" Target="../slideLayouts/slideLayout9.xml"/><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55.png"/><Relationship Id="rId2" Type="http://schemas.openxmlformats.org/officeDocument/2006/relationships/image" Target="../media/image56.png"/><Relationship Id="rId3"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image" Target="../media/image58.png"/><Relationship Id="rId2" Type="http://schemas.openxmlformats.org/officeDocument/2006/relationships/image" Target="../media/image59.png"/><Relationship Id="rId3" Type="http://schemas.openxmlformats.org/officeDocument/2006/relationships/image" Target="../media/image60.png"/><Relationship Id="rId4" Type="http://schemas.openxmlformats.org/officeDocument/2006/relationships/image" Target="../media/image61.png"/><Relationship Id="rId5" Type="http://schemas.openxmlformats.org/officeDocument/2006/relationships/image" Target="../media/image62.png"/><Relationship Id="rId6" Type="http://schemas.openxmlformats.org/officeDocument/2006/relationships/image" Target="../media/image63.png"/><Relationship Id="rId7" Type="http://schemas.openxmlformats.org/officeDocument/2006/relationships/image" Target="../media/image64.png"/><Relationship Id="rId8" Type="http://schemas.openxmlformats.org/officeDocument/2006/relationships/image" Target="../media/image65.jpeg"/><Relationship Id="rId9" Type="http://schemas.openxmlformats.org/officeDocument/2006/relationships/image" Target="../media/image66.png"/><Relationship Id="rId10" Type="http://schemas.openxmlformats.org/officeDocument/2006/relationships/image" Target="../media/image67.png"/><Relationship Id="rId11" Type="http://schemas.openxmlformats.org/officeDocument/2006/relationships/image" Target="../media/image68.png"/><Relationship Id="rId12" Type="http://schemas.openxmlformats.org/officeDocument/2006/relationships/image" Target="../media/image69.png"/><Relationship Id="rId13" Type="http://schemas.openxmlformats.org/officeDocument/2006/relationships/image" Target="../media/image70.png"/><Relationship Id="rId14" Type="http://schemas.openxmlformats.org/officeDocument/2006/relationships/image" Target="../media/image71.png"/><Relationship Id="rId15" Type="http://schemas.openxmlformats.org/officeDocument/2006/relationships/image" Target="../media/image72.png"/><Relationship Id="rId16" Type="http://schemas.openxmlformats.org/officeDocument/2006/relationships/image" Target="../media/image73.png"/><Relationship Id="rId17"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1" Type="http://schemas.openxmlformats.org/officeDocument/2006/relationships/image" Target="../media/image74.png"/><Relationship Id="rId2" Type="http://schemas.openxmlformats.org/officeDocument/2006/relationships/image" Target="../media/image75.png"/><Relationship Id="rId3" Type="http://schemas.openxmlformats.org/officeDocument/2006/relationships/image" Target="../media/image76.png"/><Relationship Id="rId4" Type="http://schemas.openxmlformats.org/officeDocument/2006/relationships/image" Target="../media/image77.png"/><Relationship Id="rId5" Type="http://schemas.openxmlformats.org/officeDocument/2006/relationships/image" Target="../media/image78.png"/><Relationship Id="rId6" Type="http://schemas.openxmlformats.org/officeDocument/2006/relationships/image" Target="../media/image79.png"/><Relationship Id="rId7" Type="http://schemas.openxmlformats.org/officeDocument/2006/relationships/image" Target="../media/image80.png"/><Relationship Id="rId8" Type="http://schemas.openxmlformats.org/officeDocument/2006/relationships/slideLayout" Target="../slideLayouts/slideLayout10.xml"/><Relationship Id="rId9" Type="http://schemas.openxmlformats.org/officeDocument/2006/relationships/notesSlide" Target="../notesSlides/notesSlide2.xml"/></Relationships>
</file>

<file path=ppt/slides/_rels/slide15.xml.rels><?xml version="1.0" encoding="UTF-8" standalone="yes"?>
<Relationships xmlns="http://schemas.openxmlformats.org/package/2006/relationships"><Relationship Id="rId1" Type="http://schemas.openxmlformats.org/officeDocument/2006/relationships/image" Target="../media/image74.png"/><Relationship Id="rId2" Type="http://schemas.openxmlformats.org/officeDocument/2006/relationships/image" Target="../media/image81.png"/><Relationship Id="rId3" Type="http://schemas.openxmlformats.org/officeDocument/2006/relationships/image" Target="../media/image82.png"/><Relationship Id="rId4" Type="http://schemas.openxmlformats.org/officeDocument/2006/relationships/slideLayout" Target="../slideLayouts/slideLayout10.xml"/><Relationship Id="rId5" Type="http://schemas.openxmlformats.org/officeDocument/2006/relationships/notesSlide" Target="../notesSlides/notesSlide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1" Type="http://schemas.openxmlformats.org/officeDocument/2006/relationships/image" Target="../media/image20.png"/><Relationship Id="rId2" Type="http://schemas.openxmlformats.org/officeDocument/2006/relationships/image" Target="../media/image21.png"/><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image" Target="../media/image24.png"/><Relationship Id="rId2" Type="http://schemas.openxmlformats.org/officeDocument/2006/relationships/image" Target="../media/image25.png"/><Relationship Id="rId3" Type="http://schemas.openxmlformats.org/officeDocument/2006/relationships/image" Target="../media/image26.png"/><Relationship Id="rId4"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1" Type="http://schemas.openxmlformats.org/officeDocument/2006/relationships/image" Target="../media/image27.png"/><Relationship Id="rId2"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1" Type="http://schemas.openxmlformats.org/officeDocument/2006/relationships/image" Target="../media/image28.png"/><Relationship Id="rId2" Type="http://schemas.openxmlformats.org/officeDocument/2006/relationships/image" Target="../media/image29.png"/><Relationship Id="rId3" Type="http://schemas.openxmlformats.org/officeDocument/2006/relationships/image" Target="../media/image30.png"/><Relationship Id="rId4" Type="http://schemas.openxmlformats.org/officeDocument/2006/relationships/image" Target="../media/image31.png"/><Relationship Id="rId5" Type="http://schemas.openxmlformats.org/officeDocument/2006/relationships/image" Target="../media/image32.png"/><Relationship Id="rId6" Type="http://schemas.openxmlformats.org/officeDocument/2006/relationships/image" Target="../media/image33.png"/><Relationship Id="rId7" Type="http://schemas.openxmlformats.org/officeDocument/2006/relationships/image" Target="../media/image34.png"/><Relationship Id="rId8" Type="http://schemas.openxmlformats.org/officeDocument/2006/relationships/image" Target="../media/image35.png"/><Relationship Id="rId9" Type="http://schemas.openxmlformats.org/officeDocument/2006/relationships/image" Target="../media/image36.png"/><Relationship Id="rId10" Type="http://schemas.openxmlformats.org/officeDocument/2006/relationships/image" Target="../media/image37.png"/><Relationship Id="rId11" Type="http://schemas.openxmlformats.org/officeDocument/2006/relationships/image" Target="../media/image38.png"/><Relationship Id="rId12" Type="http://schemas.openxmlformats.org/officeDocument/2006/relationships/image" Target="../media/image39.png"/><Relationship Id="rId13" Type="http://schemas.openxmlformats.org/officeDocument/2006/relationships/image" Target="../media/image40.png"/><Relationship Id="rId14" Type="http://schemas.openxmlformats.org/officeDocument/2006/relationships/image" Target="../media/image41.png"/><Relationship Id="rId15" Type="http://schemas.openxmlformats.org/officeDocument/2006/relationships/image" Target="../media/image42.png"/><Relationship Id="rId16" Type="http://schemas.openxmlformats.org/officeDocument/2006/relationships/image" Target="../media/image43.png"/><Relationship Id="rId17" Type="http://schemas.openxmlformats.org/officeDocument/2006/relationships/image" Target="../media/image44.png"/><Relationship Id="rId18" Type="http://schemas.openxmlformats.org/officeDocument/2006/relationships/image" Target="../media/image45.png"/><Relationship Id="rId19" Type="http://schemas.openxmlformats.org/officeDocument/2006/relationships/image" Target="../media/image46.png"/><Relationship Id="rId20" Type="http://schemas.openxmlformats.org/officeDocument/2006/relationships/image" Target="../media/image47.png"/><Relationship Id="rId21" Type="http://schemas.openxmlformats.org/officeDocument/2006/relationships/image" Target="../media/image48.png"/><Relationship Id="rId22"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1" Type="http://schemas.openxmlformats.org/officeDocument/2006/relationships/image" Target="../media/image49.png"/><Relationship Id="rId2" Type="http://schemas.openxmlformats.org/officeDocument/2006/relationships/image" Target="../media/image50.png"/><Relationship Id="rId3" Type="http://schemas.openxmlformats.org/officeDocument/2006/relationships/image" Target="../media/image51.png"/><Relationship Id="rId4" Type="http://schemas.openxmlformats.org/officeDocument/2006/relationships/image" Target="../media/image47.png"/><Relationship Id="rId5" Type="http://schemas.openxmlformats.org/officeDocument/2006/relationships/image" Target="../media/image48.png"/><Relationship Id="rId6"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image" Target="../media/image52.png"/><Relationship Id="rId2" Type="http://schemas.openxmlformats.org/officeDocument/2006/relationships/image" Target="../media/image53.png"/><Relationship Id="rId3" Type="http://schemas.openxmlformats.org/officeDocument/2006/relationships/image" Target="../media/image54.png"/><Relationship Id="rId4"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26" name=""/>
        <p:cNvGrpSpPr/>
        <p:nvPr/>
      </p:nvGrpSpPr>
      <p:grpSpPr>
        <a:xfrm>
          <a:off x="0" y="0"/>
          <a:ext cx="0" cy="0"/>
          <a:chOff x="0" y="0"/>
          <a:chExt cx="0" cy="0"/>
        </a:xfrm>
      </p:grpSpPr>
      <p:sp>
        <p:nvSpPr>
          <p:cNvPr id="1048579" name="標題 1"/>
          <p:cNvSpPr/>
          <p:nvPr>
            <p:ph type="title"/>
          </p:nvPr>
        </p:nvSpPr>
        <p:spPr/>
        <p:txBody>
          <a:bodyPr/>
          <a:p>
            <a:endParaRPr altLang="en-US" kumimoji="1" lang="zh-TW"/>
          </a:p>
        </p:txBody>
      </p:sp>
      <p:sp>
        <p:nvSpPr>
          <p:cNvPr id="1048580" name="投影片編號版面配置區 2"/>
          <p:cNvSpPr/>
          <p:nvPr>
            <p:ph type="sldNum" sz="quarter" idx="12"/>
          </p:nvPr>
        </p:nvSpPr>
        <p:spPr/>
        <p:txBody>
          <a:bodyPr/>
          <a:p>
            <a:pPr defTabSz="913765" hangingPunct="0"/>
            <a:fld id="{EB7B820D-1911-41CB-98C7-D57AFA04BA90}" type="slidenum">
              <a:rPr altLang="en-US" kern="0" lang="zh-TW">
                <a:sym typeface="DengXian"/>
              </a:rPr>
              <a:t>1</a:t>
            </a:fld>
            <a:endParaRPr altLang="en-US" kern="0" lang="zh-TW">
              <a:sym typeface="DengXian"/>
            </a:endParaRPr>
          </a:p>
        </p:txBody>
      </p:sp>
      <p:pic>
        <p:nvPicPr>
          <p:cNvPr id="2097154" name="Picture 2"/>
          <p:cNvPicPr>
            <a:picLocks noChangeAspect="1" noChangeArrowheads="1"/>
          </p:cNvPicPr>
          <p:nvPr/>
        </p:nvPicPr>
        <p:blipFill rotWithShape="1">
          <a:blip xmlns:r="http://schemas.openxmlformats.org/officeDocument/2006/relationships" r:embed="rId1" cstate="screen"/>
          <a:srcRect/>
          <a:stretch>
            <a:fillRect/>
          </a:stretch>
        </p:blipFill>
        <p:spPr bwMode="auto">
          <a:xfrm>
            <a:off x="0" y="1"/>
            <a:ext cx="12192000" cy="6858723"/>
          </a:xfrm>
          <a:prstGeom prst="rect"/>
          <a:noFill/>
        </p:spPr>
      </p:pic>
      <p:pic>
        <p:nvPicPr>
          <p:cNvPr id="2097155" name="圖片 6"/>
          <p:cNvPicPr>
            <a:picLocks noChangeAspect="1"/>
          </p:cNvPicPr>
          <p:nvPr/>
        </p:nvPicPr>
        <p:blipFill>
          <a:blip xmlns:r="http://schemas.openxmlformats.org/officeDocument/2006/relationships" r:embed="rId2" cstate="screen"/>
          <a:stretch>
            <a:fillRect/>
          </a:stretch>
        </p:blipFill>
        <p:spPr>
          <a:xfrm>
            <a:off x="10346502" y="115892"/>
            <a:ext cx="1716071" cy="255585"/>
          </a:xfrm>
          <a:prstGeom prst="rect"/>
        </p:spPr>
      </p:pic>
      <p:sp>
        <p:nvSpPr>
          <p:cNvPr id="1048581" name="矩形 11"/>
          <p:cNvSpPr/>
          <p:nvPr/>
        </p:nvSpPr>
        <p:spPr>
          <a:xfrm>
            <a:off x="1489934" y="2253509"/>
            <a:ext cx="9354583" cy="1607111"/>
          </a:xfrm>
          <a:prstGeom prst="rect"/>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defTabSz="913765" hangingPunct="0"/>
            <a:endParaRPr altLang="en-US" kern="0" kumimoji="1" lang="zh-TW">
              <a:solidFill>
                <a:srgbClr val="FFFFFF"/>
              </a:solidFill>
              <a:latin typeface="Helvetica"/>
              <a:ea typeface="PMingLiU" pitchFamily="18" charset="-120"/>
              <a:sym typeface="Helvetica"/>
            </a:endParaRPr>
          </a:p>
        </p:txBody>
      </p:sp>
      <p:sp>
        <p:nvSpPr>
          <p:cNvPr id="1048582" name="矩形 12"/>
          <p:cNvSpPr/>
          <p:nvPr/>
        </p:nvSpPr>
        <p:spPr>
          <a:xfrm>
            <a:off x="1272918" y="2264047"/>
            <a:ext cx="45719" cy="1596572"/>
          </a:xfrm>
          <a:prstGeom prst="rect"/>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defTabSz="913765" hangingPunct="0"/>
            <a:endParaRPr altLang="en-US" kern="0" kumimoji="1" lang="zh-TW">
              <a:solidFill>
                <a:srgbClr val="FFFFFF"/>
              </a:solidFill>
              <a:latin typeface="Helvetica"/>
              <a:ea typeface="PMingLiU" pitchFamily="18" charset="-120"/>
              <a:sym typeface="Helvetica"/>
            </a:endParaRPr>
          </a:p>
        </p:txBody>
      </p:sp>
      <p:sp>
        <p:nvSpPr>
          <p:cNvPr id="1048583" name="矩形 7"/>
          <p:cNvSpPr/>
          <p:nvPr/>
        </p:nvSpPr>
        <p:spPr>
          <a:xfrm>
            <a:off x="1615511" y="2426407"/>
            <a:ext cx="9229007" cy="1246448"/>
          </a:xfrm>
          <a:prstGeom prst="rect"/>
          <a:solidFill>
            <a:srgbClr val="000000">
              <a:alpha val="60000"/>
            </a:srgbClr>
          </a:solidFill>
        </p:spPr>
        <p:txBody>
          <a:bodyPr anchor="ctr" wrap="square">
            <a:noAutofit/>
          </a:bodyPr>
          <a:p>
            <a:pPr defTabSz="913765">
              <a:lnSpc>
                <a:spcPct val="90000"/>
              </a:lnSpc>
            </a:pPr>
            <a:r>
              <a:rPr altLang="en-US" b="1" dirty="0" sz="4000" lang="zh-CN" err="1" smtClean="0">
                <a:solidFill>
                  <a:prstClr val="white"/>
                </a:solidFill>
                <a:latin typeface="微軟正黑體" pitchFamily="34" charset="-120"/>
                <a:ea typeface="微軟正黑體" pitchFamily="34" charset="-120"/>
                <a:sym typeface="Helvetica"/>
              </a:rPr>
              <a:t>工業元宇宙</a:t>
            </a:r>
            <a:r>
              <a:rPr altLang="zh-CN" b="1" dirty="0" sz="4000" lang="zh-TW" err="1" smtClean="0">
                <a:solidFill>
                  <a:prstClr val="white"/>
                </a:solidFill>
                <a:latin typeface="微軟正黑體" pitchFamily="34" charset="-120"/>
                <a:ea typeface="微軟正黑體" pitchFamily="34" charset="-120"/>
                <a:sym typeface="Helvetica"/>
              </a:rPr>
              <a:t>研究和應用場景</a:t>
            </a:r>
            <a:endParaRPr altLang="zh-CN" b="1" dirty="0" sz="4000" lang="zh-TW" err="1" smtClean="0">
              <a:solidFill>
                <a:prstClr val="white"/>
              </a:solidFill>
              <a:latin typeface="微軟正黑體" pitchFamily="34" charset="-120"/>
              <a:ea typeface="微軟正黑體" pitchFamily="34" charset="-120"/>
              <a:sym typeface="Helvetica"/>
            </a:endParaRPr>
          </a:p>
        </p:txBody>
      </p:sp>
      <p:cxnSp>
        <p:nvCxnSpPr>
          <p:cNvPr id="3145728" name="直線接點 9"/>
          <p:cNvCxnSpPr>
            <a:cxnSpLocks/>
          </p:cNvCxnSpPr>
          <p:nvPr/>
        </p:nvCxnSpPr>
        <p:spPr>
          <a:xfrm>
            <a:off x="10818675" y="3057063"/>
            <a:ext cx="1368000" cy="0"/>
          </a:xfrm>
          <a:prstGeom prst="line"/>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45729" name="直線接點 16"/>
          <p:cNvCxnSpPr>
            <a:cxnSpLocks/>
          </p:cNvCxnSpPr>
          <p:nvPr/>
        </p:nvCxnSpPr>
        <p:spPr>
          <a:xfrm>
            <a:off x="2" y="3057063"/>
            <a:ext cx="1295775" cy="0"/>
          </a:xfrm>
          <a:prstGeom prst="line"/>
          <a:ln>
            <a:solidFill>
              <a:schemeClr val="bg1"/>
            </a:solidFill>
          </a:ln>
        </p:spPr>
        <p:style>
          <a:lnRef idx="1">
            <a:schemeClr val="accent1"/>
          </a:lnRef>
          <a:fillRef idx="0">
            <a:schemeClr val="accent1"/>
          </a:fillRef>
          <a:effectRef idx="0">
            <a:schemeClr val="accent1"/>
          </a:effectRef>
          <a:fontRef idx="minor">
            <a:schemeClr val="tx1"/>
          </a:fontRef>
        </p:style>
      </p:cxnSp>
      <p:sp>
        <p:nvSpPr>
          <p:cNvPr id="1048584" name="文字方塊 14"/>
          <p:cNvSpPr/>
          <p:nvPr/>
        </p:nvSpPr>
        <p:spPr bwMode="auto">
          <a:xfrm>
            <a:off x="1616075" y="4156075"/>
            <a:ext cx="2743835" cy="706755"/>
          </a:xfrm>
          <a:prstGeom prst="rect"/>
          <a:noFill/>
          <a:ln>
            <a:noFill/>
          </a:ln>
        </p:spPr>
        <p:txBody>
          <a:bodyPr wrap="square">
            <a:spAutoFit/>
          </a:bodyPr>
          <a:lstStyle>
            <a:lvl1pPr>
              <a:defRPr>
                <a:solidFill>
                  <a:schemeClr val="tx1"/>
                </a:solidFill>
                <a:latin typeface="Arial" charset="0"/>
              </a:defRPr>
            </a:lvl1pPr>
            <a:lvl2pPr>
              <a:defRPr>
                <a:solidFill>
                  <a:schemeClr val="tx1"/>
                </a:solidFill>
                <a:latin typeface="Arial" charset="0"/>
              </a:defRPr>
            </a:lvl2pPr>
            <a:lvl3pPr>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fontAlgn="base">
              <a:spcBef>
                <a:spcPct val="0"/>
              </a:spcBef>
              <a:spcAft>
                <a:spcPct val="0"/>
              </a:spcAft>
              <a:buFont typeface="Arial" charset="0"/>
              <a:defRPr>
                <a:solidFill>
                  <a:schemeClr val="tx1"/>
                </a:solidFill>
                <a:latin typeface="Arial" charset="0"/>
              </a:defRPr>
            </a:lvl6pPr>
            <a:lvl7pPr fontAlgn="base">
              <a:spcBef>
                <a:spcPct val="0"/>
              </a:spcBef>
              <a:spcAft>
                <a:spcPct val="0"/>
              </a:spcAft>
              <a:buFont typeface="Arial" charset="0"/>
              <a:defRPr>
                <a:solidFill>
                  <a:schemeClr val="tx1"/>
                </a:solidFill>
                <a:latin typeface="Arial" charset="0"/>
              </a:defRPr>
            </a:lvl7pPr>
            <a:lvl8pPr fontAlgn="base">
              <a:spcBef>
                <a:spcPct val="0"/>
              </a:spcBef>
              <a:spcAft>
                <a:spcPct val="0"/>
              </a:spcAft>
              <a:buFont typeface="Arial" charset="0"/>
              <a:defRPr>
                <a:solidFill>
                  <a:schemeClr val="tx1"/>
                </a:solidFill>
                <a:latin typeface="Arial" charset="0"/>
              </a:defRPr>
            </a:lvl8pPr>
            <a:lvl9pPr fontAlgn="base">
              <a:spcBef>
                <a:spcPct val="0"/>
              </a:spcBef>
              <a:spcAft>
                <a:spcPct val="0"/>
              </a:spcAft>
              <a:buFont typeface="Arial" charset="0"/>
              <a:defRPr>
                <a:solidFill>
                  <a:schemeClr val="tx1"/>
                </a:solidFill>
                <a:latin typeface="Arial" charset="0"/>
              </a:defRPr>
            </a:lvl9pPr>
          </a:lstStyle>
          <a:p>
            <a:pPr hangingPunct="0"/>
            <a:endParaRPr b="1" dirty="0" sz="2000" lang="en-US" smtClean="0">
              <a:solidFill>
                <a:srgbClr val="FFFFFF"/>
              </a:solidFill>
              <a:latin typeface="微軟正黑體" pitchFamily="34" charset="-120"/>
              <a:ea typeface="微軟正黑體" pitchFamily="34" charset="-120"/>
              <a:sym typeface="微軟正黑體" pitchFamily="34" charset="-120"/>
            </a:endParaRPr>
          </a:p>
          <a:p>
            <a:pPr hangingPunct="0"/>
            <a:r>
              <a:rPr b="1" dirty="0" sz="2000" lang="en-US" smtClean="0">
                <a:solidFill>
                  <a:srgbClr val="FFFFFF"/>
                </a:solidFill>
                <a:latin typeface="微軟正黑體" pitchFamily="34" charset="-120"/>
                <a:ea typeface="微軟正黑體" pitchFamily="34" charset="-120"/>
                <a:sym typeface="微軟正黑體" pitchFamily="34" charset="-120"/>
              </a:rPr>
              <a:t>2022-05-20</a:t>
            </a:r>
            <a:endParaRPr altLang="en-US" b="1" dirty="0" sz="2000" lang="zh-TW">
              <a:solidFill>
                <a:srgbClr val="FFFFFF"/>
              </a:solidFill>
              <a:latin typeface="微軟正黑體" pitchFamily="34" charset="-120"/>
              <a:ea typeface="微軟正黑體" pitchFamily="34" charset="-120"/>
              <a:sym typeface="微軟正黑體" pitchFamily="34" charset="-12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54" name=""/>
        <p:cNvGrpSpPr/>
        <p:nvPr/>
      </p:nvGrpSpPr>
      <p:grpSpPr>
        <a:xfrm>
          <a:off x="0" y="0"/>
          <a:ext cx="0" cy="0"/>
          <a:chOff x="0" y="0"/>
          <a:chExt cx="0" cy="0"/>
        </a:xfrm>
      </p:grpSpPr>
      <p:sp>
        <p:nvSpPr>
          <p:cNvPr id="1048723" name="文本占位符 4"/>
          <p:cNvSpPr/>
          <p:nvPr>
            <p:ph type="body" sz="quarter" idx="12"/>
          </p:nvPr>
        </p:nvSpPr>
        <p:spPr/>
        <p:txBody>
          <a:bodyPr/>
          <a:p>
            <a:r>
              <a:rPr altLang="zh-TW" dirty="0" lang="en-US">
                <a:latin typeface="Arial" charset="0"/>
                <a:sym typeface="Arial" charset="0"/>
              </a:rPr>
              <a:t>3.</a:t>
            </a:r>
            <a:r>
              <a:rPr altLang="en-US" dirty="0" lang="zh-TW">
                <a:latin typeface="Arial" charset="0"/>
                <a:sym typeface="Arial" charset="0"/>
              </a:rPr>
              <a:t>混合現實數位培訓</a:t>
            </a:r>
            <a:endParaRPr altLang="en-US" dirty="0" lang="zh-TW">
              <a:latin typeface="Arial" charset="0"/>
              <a:sym typeface="Arial" charset="0"/>
            </a:endParaRPr>
          </a:p>
        </p:txBody>
      </p:sp>
      <p:sp>
        <p:nvSpPr>
          <p:cNvPr id="1048724" name="文本框 5"/>
          <p:cNvSpPr txBox="1"/>
          <p:nvPr/>
        </p:nvSpPr>
        <p:spPr>
          <a:xfrm>
            <a:off x="1955574" y="1527997"/>
            <a:ext cx="9684883" cy="461665"/>
          </a:xfrm>
          <a:prstGeom prst="rect"/>
          <a:noFill/>
        </p:spPr>
        <p:txBody>
          <a:bodyPr wrap="square">
            <a:spAutoFit/>
          </a:bodyPr>
          <a:p>
            <a:r>
              <a:rPr altLang="en-US" dirty="0" sz="2400" lang="zh-CN">
                <a:solidFill>
                  <a:schemeClr val="bg1"/>
                </a:solidFill>
                <a:latin typeface="Arial" charset="0"/>
                <a:ea typeface="微软雅黑" pitchFamily="34" charset="-122"/>
                <a:sym typeface="Arial" charset="0"/>
              </a:rPr>
              <a:t>由虛向實，為員工提供沉浸式虛擬實境體驗階段，感知交互學習</a:t>
            </a:r>
            <a:r>
              <a:rPr altLang="zh-CN" dirty="0" sz="2400" lang="en-US">
                <a:solidFill>
                  <a:schemeClr val="bg1"/>
                </a:solidFill>
                <a:latin typeface="Arial" charset="0"/>
                <a:ea typeface="微软雅黑" pitchFamily="34" charset="-122"/>
                <a:sym typeface="Arial" charset="0"/>
              </a:rPr>
              <a:t>SOP</a:t>
            </a:r>
            <a:endParaRPr altLang="en-US" dirty="0" sz="2400" lang="zh-CN">
              <a:solidFill>
                <a:schemeClr val="bg1"/>
              </a:solidFill>
              <a:latin typeface="Arial" charset="0"/>
              <a:ea typeface="微软雅黑" pitchFamily="34" charset="-122"/>
              <a:sym typeface="Arial" charset="0"/>
            </a:endParaRPr>
          </a:p>
        </p:txBody>
      </p:sp>
      <p:sp>
        <p:nvSpPr>
          <p:cNvPr id="1048725" name="íṥḻiḑe"/>
          <p:cNvSpPr/>
          <p:nvPr/>
        </p:nvSpPr>
        <p:spPr>
          <a:xfrm flipV="1">
            <a:off x="6627203" y="2867157"/>
            <a:ext cx="3873741" cy="2634236"/>
          </a:xfrm>
          <a:prstGeom prst="roundRect">
            <a:avLst>
              <a:gd name="adj" fmla="val 0"/>
            </a:avLst>
          </a:prstGeom>
          <a:gradFill>
            <a:gsLst>
              <a:gs pos="0">
                <a:schemeClr val="accent2">
                  <a:alpha val="32000"/>
                </a:schemeClr>
              </a:gs>
              <a:gs pos="91000">
                <a:schemeClr val="accent2">
                  <a:alpha val="0"/>
                </a:schemeClr>
              </a:gs>
            </a:gsLst>
            <a:lin ang="16200000" scaled="0"/>
          </a:gradFill>
          <a:ln w="12700" cap="rnd" cmpd="sng" algn="ctr">
            <a:gradFill>
              <a:gsLst>
                <a:gs pos="0">
                  <a:schemeClr val="accent2">
                    <a:lumMod val="60000"/>
                    <a:lumOff val="40000"/>
                  </a:schemeClr>
                </a:gs>
                <a:gs pos="91000">
                  <a:schemeClr val="accent2">
                    <a:alpha val="0"/>
                  </a:schemeClr>
                </a:gs>
              </a:gsLst>
              <a:lin ang="16200000" scaled="0"/>
            </a:gradFill>
            <a:prstDash val="solid"/>
            <a:round/>
          </a:ln>
          <a:effectLst/>
        </p:spPr>
        <p:txBody>
          <a:bodyPr anchor="ctr" rtlCol="0"/>
          <a:p>
            <a:pPr algn="ctr"/>
            <a:endParaRPr altLang="en-US" sz="1890" kern="0" kumimoji="1" lang="zh-CN">
              <a:solidFill>
                <a:prstClr val="white"/>
              </a:solidFill>
              <a:latin typeface="Arial" charset="0"/>
              <a:ea typeface="微软雅黑" pitchFamily="34" charset="-122"/>
              <a:sym typeface="Arial" charset="0"/>
            </a:endParaRPr>
          </a:p>
        </p:txBody>
      </p:sp>
      <p:sp>
        <p:nvSpPr>
          <p:cNvPr id="1048726" name="îṥ1ïďê"/>
          <p:cNvSpPr/>
          <p:nvPr/>
        </p:nvSpPr>
        <p:spPr>
          <a:xfrm>
            <a:off x="5985174" y="5501393"/>
            <a:ext cx="4799210" cy="316845"/>
          </a:xfrm>
          <a:prstGeom prst="parallelogram">
            <a:avLst>
              <a:gd name="adj" fmla="val 224366"/>
            </a:avLst>
          </a:prstGeom>
          <a:gradFill>
            <a:gsLst>
              <a:gs pos="0">
                <a:schemeClr val="accent2">
                  <a:alpha val="32000"/>
                </a:schemeClr>
              </a:gs>
              <a:gs pos="91000">
                <a:schemeClr val="accent2">
                  <a:alpha val="0"/>
                </a:schemeClr>
              </a:gs>
            </a:gsLst>
            <a:lin ang="16200000" scaled="0"/>
          </a:gradFill>
          <a:ln w="12700" cap="rnd" cmpd="sng" algn="ctr">
            <a:gradFill>
              <a:gsLst>
                <a:gs pos="0">
                  <a:schemeClr val="accent2">
                    <a:lumMod val="60000"/>
                    <a:lumOff val="40000"/>
                  </a:schemeClr>
                </a:gs>
                <a:gs pos="91000">
                  <a:schemeClr val="accent2">
                    <a:alpha val="0"/>
                  </a:schemeClr>
                </a:gs>
              </a:gsLst>
              <a:lin ang="16200000" scaled="0"/>
            </a:gradFill>
            <a:prstDash val="solid"/>
            <a:round/>
          </a:ln>
          <a:effectLst/>
        </p:spPr>
        <p:txBody>
          <a:bodyPr anchor="ctr" rtlCol="0"/>
          <a:p>
            <a:pPr algn="ctr"/>
            <a:endParaRPr altLang="en-US" sz="1890" kern="0" kumimoji="1" lang="zh-CN">
              <a:solidFill>
                <a:prstClr val="white"/>
              </a:solidFill>
              <a:latin typeface="Arial" charset="0"/>
              <a:ea typeface="微软雅黑" pitchFamily="34" charset="-122"/>
              <a:sym typeface="Arial" charset="0"/>
            </a:endParaRPr>
          </a:p>
        </p:txBody>
      </p:sp>
      <p:sp>
        <p:nvSpPr>
          <p:cNvPr id="1048727" name="işļîdê"/>
          <p:cNvSpPr/>
          <p:nvPr/>
        </p:nvSpPr>
        <p:spPr>
          <a:xfrm>
            <a:off x="6910643" y="3245117"/>
            <a:ext cx="3296031" cy="1895071"/>
          </a:xfrm>
          <a:prstGeom prst="rect"/>
        </p:spPr>
        <p:txBody>
          <a:bodyPr wrap="square">
            <a:spAutoFit/>
          </a:bodyPr>
          <a:p>
            <a:pPr algn="just" defTabSz="2590800" fontAlgn="auto" lvl="0" marR="0">
              <a:lnSpc>
                <a:spcPct val="150000"/>
              </a:lnSpc>
              <a:spcBef>
                <a:spcPts val="0"/>
              </a:spcBef>
              <a:spcAft>
                <a:spcPts val="1200"/>
              </a:spcAft>
              <a:buClrTx/>
              <a:buSzTx/>
            </a:pPr>
            <a:r>
              <a:rPr altLang="en-US" dirty="0" sz="1600" kern="0" lang="zh-CN">
                <a:solidFill>
                  <a:schemeClr val="bg1"/>
                </a:solidFill>
                <a:latin typeface="Arial" charset="0"/>
                <a:ea typeface="微软雅黑" pitchFamily="34" charset="-122"/>
                <a:sym typeface="Arial" charset="0"/>
              </a:rPr>
              <a:t>可以通過工業元宇宙平臺搭建虛擬空間，讓學員更加直觀地操作生產設備，減少學習時間與成本，提高教育訓練效率，快速有效的投入產線完成生產任務。</a:t>
            </a:r>
            <a:endParaRPr altLang="en-US" dirty="0" sz="1600" kern="0" lang="zh-CN">
              <a:solidFill>
                <a:schemeClr val="bg1"/>
              </a:solidFill>
              <a:latin typeface="Arial" charset="0"/>
              <a:ea typeface="微软雅黑" pitchFamily="34" charset="-122"/>
              <a:sym typeface="Arial" charset="0"/>
            </a:endParaRPr>
          </a:p>
        </p:txBody>
      </p:sp>
      <p:pic>
        <p:nvPicPr>
          <p:cNvPr id="2097198" name="image 102"/>
          <p:cNvPicPr>
            <a:picLocks noChangeAspect="1"/>
          </p:cNvPicPr>
          <p:nvPr/>
        </p:nvPicPr>
        <p:blipFill>
          <a:blip xmlns:r="http://schemas.openxmlformats.org/officeDocument/2006/relationships" r:embed="rId1"/>
          <a:srcRect/>
          <a:stretch>
            <a:fillRect/>
          </a:stretch>
        </p:blipFill>
        <p:spPr>
          <a:xfrm>
            <a:off x="1568580" y="1606266"/>
            <a:ext cx="437287" cy="413521"/>
          </a:xfrm>
          <a:prstGeom prst="rect"/>
        </p:spPr>
      </p:pic>
      <p:pic>
        <p:nvPicPr>
          <p:cNvPr id="2097199" name="图片 10"/>
          <p:cNvPicPr>
            <a:picLocks noChangeAspect="1"/>
          </p:cNvPicPr>
          <p:nvPr/>
        </p:nvPicPr>
        <p:blipFill rotWithShape="1">
          <a:blip xmlns:r="http://schemas.openxmlformats.org/officeDocument/2006/relationships" r:embed="rId2"/>
          <a:srcRect l="52563" t="23759"/>
          <a:stretch>
            <a:fillRect/>
          </a:stretch>
        </p:blipFill>
        <p:spPr>
          <a:xfrm flipH="1">
            <a:off x="1187212" y="2148825"/>
            <a:ext cx="3986895" cy="4271906"/>
          </a:xfrm>
          <a:prstGeom prst="rect"/>
        </p:spPr>
      </p:pic>
    </p:spTree>
  </p:cSld>
  <p:clrMapOvr>
    <a:masterClrMapping/>
  </p:clrMapOvr>
  <mc:AlternateContent xmlns:mc="http://schemas.openxmlformats.org/markup-compatibility/2006">
    <mc:Choice xmlns:p14="http://schemas.microsoft.com/office/powerpoint/2010/main" Requires="p14">
      <p:transition xmlns:p14="http://schemas.microsoft.com/office/powerpoint/2010/main" spd="med" p14:dur="700">
        <p:fade/>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57" name=""/>
        <p:cNvGrpSpPr/>
        <p:nvPr/>
      </p:nvGrpSpPr>
      <p:grpSpPr>
        <a:xfrm>
          <a:off x="0" y="0"/>
          <a:ext cx="0" cy="0"/>
          <a:chOff x="0" y="0"/>
          <a:chExt cx="0" cy="0"/>
        </a:xfrm>
      </p:grpSpPr>
      <p:sp>
        <p:nvSpPr>
          <p:cNvPr id="1048735" name="文本占位符 4"/>
          <p:cNvSpPr/>
          <p:nvPr>
            <p:ph type="body" sz="quarter" idx="12"/>
          </p:nvPr>
        </p:nvSpPr>
        <p:spPr/>
        <p:txBody>
          <a:bodyPr/>
          <a:p>
            <a:r>
              <a:rPr altLang="zh-CN" dirty="0" lang="en-US">
                <a:latin typeface="Arial" charset="0"/>
                <a:sym typeface="Arial" charset="0"/>
              </a:rPr>
              <a:t>4.</a:t>
            </a:r>
            <a:r>
              <a:rPr altLang="en-US" dirty="0" lang="zh-TW">
                <a:latin typeface="Arial" charset="0"/>
                <a:sym typeface="Arial" charset="0"/>
              </a:rPr>
              <a:t>產線數位導覽</a:t>
            </a:r>
            <a:endParaRPr altLang="en-US" dirty="0" lang="zh-TW">
              <a:latin typeface="Arial" charset="0"/>
              <a:sym typeface="Arial" charset="0"/>
            </a:endParaRPr>
          </a:p>
        </p:txBody>
      </p:sp>
      <p:grpSp>
        <p:nvGrpSpPr>
          <p:cNvPr id="58" name="组合 16"/>
          <p:cNvGrpSpPr/>
          <p:nvPr/>
        </p:nvGrpSpPr>
        <p:grpSpPr>
          <a:xfrm>
            <a:off x="675190" y="5618099"/>
            <a:ext cx="10841620" cy="1349859"/>
            <a:chOff x="763383" y="3905562"/>
            <a:chExt cx="7617234" cy="1087960"/>
          </a:xfrm>
        </p:grpSpPr>
        <p:sp>
          <p:nvSpPr>
            <p:cNvPr id="1048736" name="任意多边形 62"/>
            <p:cNvSpPr/>
            <p:nvPr/>
          </p:nvSpPr>
          <p:spPr>
            <a:xfrm>
              <a:off x="763383" y="4178297"/>
              <a:ext cx="7617234" cy="815225"/>
            </a:xfrm>
            <a:custGeom>
              <a:avLst/>
              <a:gdLst>
                <a:gd name="connsiteX0" fmla="*/ 0 w 7588250"/>
                <a:gd name="connsiteY0" fmla="*/ 0 h 844754"/>
                <a:gd name="connsiteX1" fmla="*/ 62886 w 7588250"/>
                <a:gd name="connsiteY1" fmla="*/ 42721 h 844754"/>
                <a:gd name="connsiteX2" fmla="*/ 3794125 w 7588250"/>
                <a:gd name="connsiteY2" fmla="*/ 250984 h 844754"/>
                <a:gd name="connsiteX3" fmla="*/ 7525366 w 7588250"/>
                <a:gd name="connsiteY3" fmla="*/ 42721 h 844754"/>
                <a:gd name="connsiteX4" fmla="*/ 7588250 w 7588250"/>
                <a:gd name="connsiteY4" fmla="*/ 1 h 844754"/>
                <a:gd name="connsiteX5" fmla="*/ 7588250 w 7588250"/>
                <a:gd name="connsiteY5" fmla="*/ 844754 h 844754"/>
                <a:gd name="connsiteX6" fmla="*/ 0 w 7588250"/>
                <a:gd name="connsiteY6" fmla="*/ 844754 h 844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88250" h="844754">
                  <a:moveTo>
                    <a:pt x="0" y="0"/>
                  </a:moveTo>
                  <a:lnTo>
                    <a:pt x="62886" y="42721"/>
                  </a:lnTo>
                  <a:cubicBezTo>
                    <a:pt x="418025" y="161577"/>
                    <a:pt x="1953614" y="250984"/>
                    <a:pt x="3794125" y="250984"/>
                  </a:cubicBezTo>
                  <a:cubicBezTo>
                    <a:pt x="5634636" y="250984"/>
                    <a:pt x="7170226" y="161577"/>
                    <a:pt x="7525366" y="42721"/>
                  </a:cubicBezTo>
                  <a:lnTo>
                    <a:pt x="7588250" y="1"/>
                  </a:lnTo>
                  <a:lnTo>
                    <a:pt x="7588250" y="844754"/>
                  </a:lnTo>
                  <a:lnTo>
                    <a:pt x="0" y="844754"/>
                  </a:lnTo>
                  <a:close/>
                </a:path>
              </a:pathLst>
            </a:custGeom>
            <a:gradFill flip="none" rotWithShape="1">
              <a:gsLst>
                <a:gs pos="0">
                  <a:schemeClr val="accent2">
                    <a:alpha val="41000"/>
                  </a:schemeClr>
                </a:gs>
                <a:gs pos="91000">
                  <a:srgbClr val="09507B">
                    <a:alpha val="13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p>
              <a:pPr algn="ctr"/>
              <a:endParaRPr altLang="en-US" lang="zh-CN">
                <a:latin typeface="Arial" charset="0"/>
                <a:ea typeface="微软雅黑" pitchFamily="34" charset="-122"/>
                <a:sym typeface="Arial" charset="0"/>
              </a:endParaRPr>
            </a:p>
          </p:txBody>
        </p:sp>
        <p:sp>
          <p:nvSpPr>
            <p:cNvPr id="1048737" name="椭圆 18"/>
            <p:cNvSpPr/>
            <p:nvPr/>
          </p:nvSpPr>
          <p:spPr>
            <a:xfrm>
              <a:off x="763383" y="3905562"/>
              <a:ext cx="7617234" cy="521658"/>
            </a:xfrm>
            <a:prstGeom prst="ellipse"/>
            <a:gradFill flip="none" rotWithShape="1">
              <a:gsLst>
                <a:gs pos="0">
                  <a:schemeClr val="accent2">
                    <a:alpha val="58000"/>
                  </a:schemeClr>
                </a:gs>
                <a:gs pos="68000">
                  <a:schemeClr val="accent1">
                    <a:lumMod val="50000"/>
                    <a:alpha val="0"/>
                  </a:schemeClr>
                </a:gs>
              </a:gsLst>
              <a:lin ang="16200000" scaled="1"/>
            </a:gradFill>
            <a:ln>
              <a:gradFill flip="none" rotWithShape="1">
                <a:gsLst>
                  <a:gs pos="3604">
                    <a:schemeClr val="tx2"/>
                  </a:gs>
                  <a:gs pos="28000">
                    <a:srgbClr val="6CCBCE"/>
                  </a:gs>
                  <a:gs pos="71000">
                    <a:schemeClr val="accent1">
                      <a:lumMod val="45000"/>
                      <a:lumOff val="55000"/>
                      <a:alpha val="0"/>
                    </a:schemeClr>
                  </a:gs>
                </a:gsLst>
                <a:lin ang="16200000" scaled="1"/>
              </a:gra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latin typeface="Arial" charset="0"/>
                <a:ea typeface="微软雅黑" pitchFamily="34" charset="-122"/>
                <a:sym typeface="Arial" charset="0"/>
              </a:endParaRPr>
            </a:p>
          </p:txBody>
        </p:sp>
      </p:grpSp>
      <p:grpSp>
        <p:nvGrpSpPr>
          <p:cNvPr id="59" name="组合 57"/>
          <p:cNvGrpSpPr/>
          <p:nvPr/>
        </p:nvGrpSpPr>
        <p:grpSpPr>
          <a:xfrm>
            <a:off x="2128457" y="2210755"/>
            <a:ext cx="2773266" cy="4689252"/>
            <a:chOff x="1785241" y="1969774"/>
            <a:chExt cx="2773266" cy="4689252"/>
          </a:xfrm>
          <a:scene3d>
            <a:camera prst="perspectiveRight"/>
            <a:lightRig dir="t" rig="threePt"/>
          </a:scene3d>
        </p:grpSpPr>
        <p:sp>
          <p:nvSpPr>
            <p:cNvPr id="1048738" name="圆角矩形 92"/>
            <p:cNvSpPr/>
            <p:nvPr/>
          </p:nvSpPr>
          <p:spPr>
            <a:xfrm rot="16200000" flipH="1" flipV="1">
              <a:off x="827248" y="2927767"/>
              <a:ext cx="4689252" cy="2773265"/>
            </a:xfrm>
            <a:prstGeom prst="roundRect">
              <a:avLst>
                <a:gd name="adj" fmla="val 6308"/>
              </a:avLst>
            </a:prstGeom>
            <a:gradFill>
              <a:gsLst>
                <a:gs pos="0">
                  <a:schemeClr val="accent2">
                    <a:alpha val="50000"/>
                  </a:schemeClr>
                </a:gs>
                <a:gs pos="77000">
                  <a:schemeClr val="accent3">
                    <a:alpha val="0"/>
                  </a:schemeClr>
                </a:gs>
              </a:gsLst>
              <a:lin ang="0" scaled="0"/>
            </a:gradFill>
            <a:ln w="22225">
              <a:gradFill flip="none" rotWithShape="1">
                <a:gsLst>
                  <a:gs pos="0">
                    <a:schemeClr val="accent2"/>
                  </a:gs>
                  <a:gs pos="80000">
                    <a:schemeClr val="accent3">
                      <a:alpha val="0"/>
                    </a:schemeClr>
                  </a:gs>
                </a:gsLst>
                <a:lin ang="0" scaled="0"/>
              </a:gradFill>
            </a:ln>
            <a:sp3d prstMaterial="matte"/>
          </p:spPr>
          <p:style>
            <a:lnRef idx="2">
              <a:schemeClr val="accent1">
                <a:shade val="50000"/>
              </a:schemeClr>
            </a:lnRef>
            <a:fillRef idx="1">
              <a:schemeClr val="accent1"/>
            </a:fillRef>
            <a:effectRef idx="0">
              <a:schemeClr val="accent1"/>
            </a:effectRef>
            <a:fontRef idx="minor">
              <a:schemeClr val="lt1"/>
            </a:fontRef>
          </p:style>
          <p:txBody>
            <a:bodyPr anchor="ctr" rtlCol="0" wrap="none"/>
            <a:p>
              <a:pPr algn="ctr"/>
              <a:endParaRPr altLang="en-US" dirty="0" sz="3600" lang="zh-CN">
                <a:solidFill>
                  <a:srgbClr val="000000"/>
                </a:solidFill>
                <a:latin typeface="Arial" charset="0"/>
                <a:ea typeface="微软雅黑" pitchFamily="34" charset="-122"/>
                <a:sym typeface="Arial" charset="0"/>
              </a:endParaRPr>
            </a:p>
          </p:txBody>
        </p:sp>
        <p:sp>
          <p:nvSpPr>
            <p:cNvPr id="1048739" name="文本框 45"/>
            <p:cNvSpPr txBox="1"/>
            <p:nvPr/>
          </p:nvSpPr>
          <p:spPr>
            <a:xfrm>
              <a:off x="2582610" y="2454148"/>
              <a:ext cx="1178528" cy="461665"/>
            </a:xfrm>
            <a:prstGeom prst="rect"/>
            <a:noFill/>
            <a:effectLst/>
          </p:spPr>
          <p:txBody>
            <a:bodyPr anchor="t" rtlCol="0" wrap="none">
              <a:spAutoFit/>
            </a:bodyPr>
            <a:lstStyle>
              <a:defPPr>
                <a:defRPr lang="en-US"/>
              </a:defPPr>
              <a:lvl1pPr algn="ctr" fontAlgn="auto" indent="0" lvl="0" marR="0">
                <a:lnSpc>
                  <a:spcPct val="100000"/>
                </a:lnSpc>
                <a:spcBef>
                  <a:spcPts val="0"/>
                </a:spcBef>
                <a:spcAft>
                  <a:spcPts val="0"/>
                </a:spcAft>
                <a:buClrTx/>
                <a:buSzTx/>
                <a:buFontTx/>
                <a:buNone/>
                <a:defRPr b="1" sz="2400">
                  <a:gradFill>
                    <a:gsLst>
                      <a:gs pos="0">
                        <a:schemeClr val="accent1"/>
                      </a:gs>
                      <a:gs pos="36000">
                        <a:schemeClr val="accent2">
                          <a:lumMod val="20000"/>
                          <a:lumOff val="80000"/>
                        </a:schemeClr>
                      </a:gs>
                      <a:gs pos="70000">
                        <a:schemeClr val="accent2"/>
                      </a:gs>
                      <a:gs pos="100000">
                        <a:schemeClr val="accent3"/>
                      </a:gs>
                    </a:gsLst>
                    <a:lin ang="4800000" scaled="0"/>
                  </a:gradFill>
                </a:defRPr>
              </a:lvl1pPr>
            </a:lstStyle>
            <a:p>
              <a:r>
                <a:rPr altLang="zh-CN" dirty="0" lang="en-US">
                  <a:gradFill flip="none" rotWithShape="1">
                    <a:gsLst>
                      <a:gs pos="0">
                        <a:schemeClr val="accent3"/>
                      </a:gs>
                      <a:gs pos="74000">
                        <a:srgbClr val="FFFFFF"/>
                      </a:gs>
                    </a:gsLst>
                    <a:lin ang="13500000" scaled="1"/>
                  </a:gradFill>
                  <a:latin typeface="Arial" charset="0"/>
                  <a:ea typeface="微软雅黑" pitchFamily="34" charset="-122"/>
                  <a:sym typeface="Arial" charset="0"/>
                </a:rPr>
                <a:t>2018</a:t>
              </a:r>
              <a:r>
                <a:rPr altLang="en-US" dirty="0" lang="zh-CN">
                  <a:gradFill flip="none" rotWithShape="1">
                    <a:gsLst>
                      <a:gs pos="0">
                        <a:schemeClr val="accent3"/>
                      </a:gs>
                      <a:gs pos="74000">
                        <a:srgbClr val="FFFFFF"/>
                      </a:gs>
                    </a:gsLst>
                    <a:lin ang="13500000" scaled="1"/>
                  </a:gradFill>
                  <a:latin typeface="Arial" charset="0"/>
                  <a:ea typeface="微软雅黑" pitchFamily="34" charset="-122"/>
                  <a:sym typeface="Arial" charset="0"/>
                </a:rPr>
                <a:t>年</a:t>
              </a:r>
              <a:endParaRPr altLang="en-US" dirty="0" lang="zh-CN">
                <a:gradFill flip="none" rotWithShape="1">
                  <a:gsLst>
                    <a:gs pos="0">
                      <a:schemeClr val="accent3"/>
                    </a:gs>
                    <a:gs pos="74000">
                      <a:srgbClr val="FFFFFF"/>
                    </a:gs>
                  </a:gsLst>
                  <a:lin ang="13500000" scaled="1"/>
                </a:gradFill>
                <a:latin typeface="Arial" charset="0"/>
                <a:ea typeface="微软雅黑" pitchFamily="34" charset="-122"/>
                <a:sym typeface="Arial" charset="0"/>
              </a:endParaRPr>
            </a:p>
          </p:txBody>
        </p:sp>
        <p:sp>
          <p:nvSpPr>
            <p:cNvPr id="1048740" name="文本框 56"/>
            <p:cNvSpPr txBox="1"/>
            <p:nvPr/>
          </p:nvSpPr>
          <p:spPr>
            <a:xfrm>
              <a:off x="1989409" y="3186817"/>
              <a:ext cx="2569098" cy="1020985"/>
            </a:xfrm>
            <a:prstGeom prst="rect"/>
            <a:noFill/>
          </p:spPr>
          <p:txBody>
            <a:bodyPr rtlCol="0" wrap="square">
              <a:spAutoFit/>
            </a:bodyPr>
            <a:p>
              <a:pPr>
                <a:lnSpc>
                  <a:spcPct val="130000"/>
                </a:lnSpc>
              </a:pPr>
              <a:r>
                <a:rPr altLang="en-US" dirty="0" sz="1600" lang="zh-CN">
                  <a:solidFill>
                    <a:schemeClr val="bg1"/>
                  </a:solidFill>
                  <a:latin typeface="Arial" charset="0"/>
                  <a:ea typeface="微软雅黑" pitchFamily="34" charset="-122"/>
                  <a:sym typeface="Arial" charset="0"/>
                </a:rPr>
                <a:t>客戶參觀產線現場，設備硬體，生產流程，現場記錄及紙質記錄</a:t>
              </a:r>
              <a:endParaRPr altLang="en-US" dirty="0" sz="1600" lang="zh-CN">
                <a:solidFill>
                  <a:schemeClr val="bg1"/>
                </a:solidFill>
                <a:latin typeface="Arial" charset="0"/>
                <a:ea typeface="微软雅黑" pitchFamily="34" charset="-122"/>
                <a:sym typeface="Arial" charset="0"/>
              </a:endParaRPr>
            </a:p>
          </p:txBody>
        </p:sp>
      </p:grpSp>
      <p:grpSp>
        <p:nvGrpSpPr>
          <p:cNvPr id="60" name="组合 62"/>
          <p:cNvGrpSpPr/>
          <p:nvPr/>
        </p:nvGrpSpPr>
        <p:grpSpPr>
          <a:xfrm>
            <a:off x="7632675" y="2210755"/>
            <a:ext cx="2773265" cy="4689252"/>
            <a:chOff x="1785241" y="1969774"/>
            <a:chExt cx="2773265" cy="4689252"/>
          </a:xfrm>
          <a:scene3d>
            <a:camera prst="perspectiveLeft"/>
            <a:lightRig dir="t" rig="threePt"/>
          </a:scene3d>
        </p:grpSpPr>
        <p:sp>
          <p:nvSpPr>
            <p:cNvPr id="1048741" name="圆角矩形 92"/>
            <p:cNvSpPr/>
            <p:nvPr/>
          </p:nvSpPr>
          <p:spPr>
            <a:xfrm rot="16200000" flipH="1" flipV="1">
              <a:off x="827248" y="2927767"/>
              <a:ext cx="4689252" cy="2773265"/>
            </a:xfrm>
            <a:prstGeom prst="roundRect">
              <a:avLst>
                <a:gd name="adj" fmla="val 6308"/>
              </a:avLst>
            </a:prstGeom>
            <a:gradFill>
              <a:gsLst>
                <a:gs pos="0">
                  <a:schemeClr val="accent2">
                    <a:alpha val="50000"/>
                  </a:schemeClr>
                </a:gs>
                <a:gs pos="77000">
                  <a:schemeClr val="accent3">
                    <a:alpha val="0"/>
                  </a:schemeClr>
                </a:gs>
              </a:gsLst>
              <a:lin ang="0" scaled="0"/>
            </a:gradFill>
            <a:ln w="22225">
              <a:gradFill flip="none" rotWithShape="1">
                <a:gsLst>
                  <a:gs pos="0">
                    <a:schemeClr val="accent2"/>
                  </a:gs>
                  <a:gs pos="80000">
                    <a:schemeClr val="accent3">
                      <a:alpha val="0"/>
                    </a:schemeClr>
                  </a:gs>
                </a:gsLst>
                <a:lin ang="0" scaled="0"/>
              </a:gradFill>
            </a:ln>
            <a:sp3d prstMaterial="matte"/>
          </p:spPr>
          <p:style>
            <a:lnRef idx="2">
              <a:schemeClr val="accent1">
                <a:shade val="50000"/>
              </a:schemeClr>
            </a:lnRef>
            <a:fillRef idx="1">
              <a:schemeClr val="accent1"/>
            </a:fillRef>
            <a:effectRef idx="0">
              <a:schemeClr val="accent1"/>
            </a:effectRef>
            <a:fontRef idx="minor">
              <a:schemeClr val="lt1"/>
            </a:fontRef>
          </p:style>
          <p:txBody>
            <a:bodyPr anchor="ctr" rtlCol="0" wrap="none"/>
            <a:p>
              <a:pPr algn="ctr"/>
              <a:endParaRPr altLang="en-US" dirty="0" sz="3600" lang="zh-CN">
                <a:solidFill>
                  <a:srgbClr val="000000"/>
                </a:solidFill>
                <a:latin typeface="Arial" charset="0"/>
                <a:ea typeface="微软雅黑" pitchFamily="34" charset="-122"/>
                <a:sym typeface="Arial" charset="0"/>
              </a:endParaRPr>
            </a:p>
          </p:txBody>
        </p:sp>
        <p:sp>
          <p:nvSpPr>
            <p:cNvPr id="1048742" name="文本框 64"/>
            <p:cNvSpPr txBox="1"/>
            <p:nvPr/>
          </p:nvSpPr>
          <p:spPr>
            <a:xfrm>
              <a:off x="2582609" y="2454148"/>
              <a:ext cx="1178528" cy="461665"/>
            </a:xfrm>
            <a:prstGeom prst="rect"/>
            <a:noFill/>
            <a:effectLst/>
          </p:spPr>
          <p:txBody>
            <a:bodyPr anchor="t" rtlCol="0" wrap="none">
              <a:spAutoFit/>
            </a:bodyPr>
            <a:lstStyle>
              <a:defPPr>
                <a:defRPr lang="en-US"/>
              </a:defPPr>
              <a:lvl1pPr algn="ctr" fontAlgn="auto" indent="0" lvl="0" marR="0">
                <a:lnSpc>
                  <a:spcPct val="100000"/>
                </a:lnSpc>
                <a:spcBef>
                  <a:spcPts val="0"/>
                </a:spcBef>
                <a:spcAft>
                  <a:spcPts val="0"/>
                </a:spcAft>
                <a:buClrTx/>
                <a:buSzTx/>
                <a:buFontTx/>
                <a:buNone/>
                <a:defRPr b="1" sz="2400">
                  <a:gradFill>
                    <a:gsLst>
                      <a:gs pos="0">
                        <a:schemeClr val="accent1"/>
                      </a:gs>
                      <a:gs pos="36000">
                        <a:schemeClr val="accent2">
                          <a:lumMod val="20000"/>
                          <a:lumOff val="80000"/>
                        </a:schemeClr>
                      </a:gs>
                      <a:gs pos="70000">
                        <a:schemeClr val="accent2"/>
                      </a:gs>
                      <a:gs pos="100000">
                        <a:schemeClr val="accent3"/>
                      </a:gs>
                    </a:gsLst>
                    <a:lin ang="4800000" scaled="0"/>
                  </a:gradFill>
                </a:defRPr>
              </a:lvl1pPr>
            </a:lstStyle>
            <a:p>
              <a:r>
                <a:rPr altLang="zh-CN" dirty="0" lang="en-US">
                  <a:gradFill flip="none" rotWithShape="1">
                    <a:gsLst>
                      <a:gs pos="0">
                        <a:schemeClr val="accent3"/>
                      </a:gs>
                      <a:gs pos="74000">
                        <a:srgbClr val="FFFFFF"/>
                      </a:gs>
                    </a:gsLst>
                    <a:lin ang="13500000" scaled="1"/>
                  </a:gradFill>
                  <a:latin typeface="Arial" charset="0"/>
                  <a:ea typeface="微软雅黑" pitchFamily="34" charset="-122"/>
                  <a:sym typeface="Arial" charset="0"/>
                </a:rPr>
                <a:t>2023</a:t>
              </a:r>
              <a:r>
                <a:rPr altLang="en-US" dirty="0" lang="zh-CN">
                  <a:gradFill flip="none" rotWithShape="1">
                    <a:gsLst>
                      <a:gs pos="0">
                        <a:schemeClr val="accent3"/>
                      </a:gs>
                      <a:gs pos="74000">
                        <a:srgbClr val="FFFFFF"/>
                      </a:gs>
                    </a:gsLst>
                    <a:lin ang="13500000" scaled="1"/>
                  </a:gradFill>
                  <a:latin typeface="Arial" charset="0"/>
                  <a:ea typeface="微软雅黑" pitchFamily="34" charset="-122"/>
                  <a:sym typeface="Arial" charset="0"/>
                </a:rPr>
                <a:t>年</a:t>
              </a:r>
              <a:endParaRPr altLang="en-US" dirty="0" lang="zh-CN">
                <a:gradFill flip="none" rotWithShape="1">
                  <a:gsLst>
                    <a:gs pos="0">
                      <a:schemeClr val="accent3"/>
                    </a:gs>
                    <a:gs pos="74000">
                      <a:srgbClr val="FFFFFF"/>
                    </a:gs>
                  </a:gsLst>
                  <a:lin ang="13500000" scaled="1"/>
                </a:gradFill>
                <a:latin typeface="Arial" charset="0"/>
                <a:ea typeface="微软雅黑" pitchFamily="34" charset="-122"/>
                <a:sym typeface="Arial" charset="0"/>
              </a:endParaRPr>
            </a:p>
          </p:txBody>
        </p:sp>
        <p:sp>
          <p:nvSpPr>
            <p:cNvPr id="1048743" name="文本框 65"/>
            <p:cNvSpPr txBox="1"/>
            <p:nvPr/>
          </p:nvSpPr>
          <p:spPr>
            <a:xfrm>
              <a:off x="1989409" y="3186817"/>
              <a:ext cx="2300153" cy="1341073"/>
            </a:xfrm>
            <a:prstGeom prst="rect"/>
            <a:noFill/>
          </p:spPr>
          <p:txBody>
            <a:bodyPr rtlCol="0" wrap="square">
              <a:spAutoFit/>
            </a:bodyPr>
            <a:p>
              <a:pPr>
                <a:lnSpc>
                  <a:spcPct val="130000"/>
                </a:lnSpc>
              </a:pPr>
              <a:r>
                <a:rPr altLang="en-US" dirty="0" sz="1600" lang="zh-CN">
                  <a:solidFill>
                    <a:schemeClr val="bg1"/>
                  </a:solidFill>
                  <a:latin typeface="Arial" charset="0"/>
                  <a:ea typeface="微软雅黑" pitchFamily="34" charset="-122"/>
                  <a:sym typeface="Arial" charset="0"/>
                </a:rPr>
                <a:t>數位元元化產線信息呈現，結合視覺、聽覺、觸控，沉浸式參觀生產線</a:t>
              </a:r>
              <a:endParaRPr altLang="en-US" dirty="0" sz="1600" lang="zh-CN">
                <a:solidFill>
                  <a:schemeClr val="bg1"/>
                </a:solidFill>
                <a:latin typeface="Arial" charset="0"/>
                <a:ea typeface="微软雅黑" pitchFamily="34" charset="-122"/>
                <a:sym typeface="Arial" charset="0"/>
              </a:endParaRPr>
            </a:p>
          </p:txBody>
        </p:sp>
      </p:grpSp>
      <p:grpSp>
        <p:nvGrpSpPr>
          <p:cNvPr id="61" name="组合 66"/>
          <p:cNvGrpSpPr/>
          <p:nvPr/>
        </p:nvGrpSpPr>
        <p:grpSpPr>
          <a:xfrm>
            <a:off x="4880566" y="2445383"/>
            <a:ext cx="2773265" cy="4689252"/>
            <a:chOff x="1785241" y="1969774"/>
            <a:chExt cx="2773265" cy="4689252"/>
          </a:xfrm>
        </p:grpSpPr>
        <p:sp>
          <p:nvSpPr>
            <p:cNvPr id="1048744" name="圆角矩形 92"/>
            <p:cNvSpPr/>
            <p:nvPr/>
          </p:nvSpPr>
          <p:spPr>
            <a:xfrm rot="16200000" flipH="1" flipV="1">
              <a:off x="827248" y="2927767"/>
              <a:ext cx="4689252" cy="2773265"/>
            </a:xfrm>
            <a:prstGeom prst="roundRect">
              <a:avLst>
                <a:gd name="adj" fmla="val 6308"/>
              </a:avLst>
            </a:prstGeom>
            <a:gradFill>
              <a:gsLst>
                <a:gs pos="0">
                  <a:schemeClr val="accent2">
                    <a:alpha val="50000"/>
                  </a:schemeClr>
                </a:gs>
                <a:gs pos="77000">
                  <a:schemeClr val="accent3">
                    <a:alpha val="0"/>
                  </a:schemeClr>
                </a:gs>
              </a:gsLst>
              <a:lin ang="0" scaled="0"/>
            </a:gradFill>
            <a:ln w="22225">
              <a:gradFill flip="none" rotWithShape="1">
                <a:gsLst>
                  <a:gs pos="0">
                    <a:schemeClr val="accent2"/>
                  </a:gs>
                  <a:gs pos="80000">
                    <a:schemeClr val="accent3">
                      <a:alpha val="0"/>
                    </a:schemeClr>
                  </a:gs>
                </a:gsLst>
                <a:lin ang="0" scaled="0"/>
              </a:gradFill>
            </a:ln>
            <a:scene3d>
              <a:camera prst="orthographicFront"/>
              <a:lightRig dir="t" rig="threePt"/>
            </a:scene3d>
            <a:sp3d prstMaterial="matte"/>
          </p:spPr>
          <p:style>
            <a:lnRef idx="2">
              <a:schemeClr val="accent1">
                <a:shade val="50000"/>
              </a:schemeClr>
            </a:lnRef>
            <a:fillRef idx="1">
              <a:schemeClr val="accent1"/>
            </a:fillRef>
            <a:effectRef idx="0">
              <a:schemeClr val="accent1"/>
            </a:effectRef>
            <a:fontRef idx="minor">
              <a:schemeClr val="lt1"/>
            </a:fontRef>
          </p:style>
          <p:txBody>
            <a:bodyPr anchor="ctr" rtlCol="0" wrap="none"/>
            <a:p>
              <a:pPr algn="ctr"/>
              <a:endParaRPr altLang="en-US" dirty="0" sz="3600" lang="zh-CN">
                <a:solidFill>
                  <a:srgbClr val="000000"/>
                </a:solidFill>
                <a:latin typeface="Arial" charset="0"/>
                <a:ea typeface="微软雅黑" pitchFamily="34" charset="-122"/>
                <a:sym typeface="Arial" charset="0"/>
              </a:endParaRPr>
            </a:p>
          </p:txBody>
        </p:sp>
        <p:sp>
          <p:nvSpPr>
            <p:cNvPr id="1048745" name="文本框 68"/>
            <p:cNvSpPr txBox="1"/>
            <p:nvPr/>
          </p:nvSpPr>
          <p:spPr>
            <a:xfrm>
              <a:off x="2582609" y="2454148"/>
              <a:ext cx="1178528" cy="461665"/>
            </a:xfrm>
            <a:prstGeom prst="rect"/>
            <a:noFill/>
            <a:effectLst/>
            <a:scene3d>
              <a:camera prst="orthographicFront"/>
              <a:lightRig dir="t" rig="threePt"/>
            </a:scene3d>
          </p:spPr>
          <p:txBody>
            <a:bodyPr anchor="t" rtlCol="0" wrap="none">
              <a:spAutoFit/>
            </a:bodyPr>
            <a:lstStyle>
              <a:defPPr>
                <a:defRPr lang="en-US"/>
              </a:defPPr>
              <a:lvl1pPr algn="ctr" fontAlgn="auto" indent="0" lvl="0" marR="0">
                <a:lnSpc>
                  <a:spcPct val="100000"/>
                </a:lnSpc>
                <a:spcBef>
                  <a:spcPts val="0"/>
                </a:spcBef>
                <a:spcAft>
                  <a:spcPts val="0"/>
                </a:spcAft>
                <a:buClrTx/>
                <a:buSzTx/>
                <a:buFontTx/>
                <a:buNone/>
                <a:defRPr b="1" sz="2400">
                  <a:gradFill>
                    <a:gsLst>
                      <a:gs pos="0">
                        <a:schemeClr val="accent1"/>
                      </a:gs>
                      <a:gs pos="36000">
                        <a:schemeClr val="accent2">
                          <a:lumMod val="20000"/>
                          <a:lumOff val="80000"/>
                        </a:schemeClr>
                      </a:gs>
                      <a:gs pos="70000">
                        <a:schemeClr val="accent2"/>
                      </a:gs>
                      <a:gs pos="100000">
                        <a:schemeClr val="accent3"/>
                      </a:gs>
                    </a:gsLst>
                    <a:lin ang="4800000" scaled="0"/>
                  </a:gradFill>
                </a:defRPr>
              </a:lvl1pPr>
            </a:lstStyle>
            <a:p>
              <a:r>
                <a:rPr altLang="zh-CN" dirty="0" lang="en-US">
                  <a:gradFill flip="none" rotWithShape="1">
                    <a:gsLst>
                      <a:gs pos="0">
                        <a:schemeClr val="accent3"/>
                      </a:gs>
                      <a:gs pos="74000">
                        <a:srgbClr val="FFFFFF"/>
                      </a:gs>
                    </a:gsLst>
                    <a:lin ang="13500000" scaled="1"/>
                  </a:gradFill>
                  <a:latin typeface="Arial" charset="0"/>
                  <a:ea typeface="微软雅黑" pitchFamily="34" charset="-122"/>
                  <a:sym typeface="Arial" charset="0"/>
                </a:rPr>
                <a:t>2020</a:t>
              </a:r>
              <a:r>
                <a:rPr altLang="en-US" dirty="0" lang="zh-CN">
                  <a:gradFill flip="none" rotWithShape="1">
                    <a:gsLst>
                      <a:gs pos="0">
                        <a:schemeClr val="accent3"/>
                      </a:gs>
                      <a:gs pos="74000">
                        <a:srgbClr val="FFFFFF"/>
                      </a:gs>
                    </a:gsLst>
                    <a:lin ang="13500000" scaled="1"/>
                  </a:gradFill>
                  <a:latin typeface="Arial" charset="0"/>
                  <a:ea typeface="微软雅黑" pitchFamily="34" charset="-122"/>
                  <a:sym typeface="Arial" charset="0"/>
                </a:rPr>
                <a:t>年</a:t>
              </a:r>
              <a:endParaRPr altLang="en-US" dirty="0" lang="zh-CN">
                <a:gradFill flip="none" rotWithShape="1">
                  <a:gsLst>
                    <a:gs pos="0">
                      <a:schemeClr val="accent3"/>
                    </a:gs>
                    <a:gs pos="74000">
                      <a:srgbClr val="FFFFFF"/>
                    </a:gs>
                  </a:gsLst>
                  <a:lin ang="13500000" scaled="1"/>
                </a:gradFill>
                <a:latin typeface="Arial" charset="0"/>
                <a:ea typeface="微软雅黑" pitchFamily="34" charset="-122"/>
                <a:sym typeface="Arial" charset="0"/>
              </a:endParaRPr>
            </a:p>
          </p:txBody>
        </p:sp>
        <p:sp>
          <p:nvSpPr>
            <p:cNvPr id="1048746" name="文本框 69"/>
            <p:cNvSpPr txBox="1"/>
            <p:nvPr/>
          </p:nvSpPr>
          <p:spPr>
            <a:xfrm>
              <a:off x="1991933" y="2915813"/>
              <a:ext cx="2494979" cy="1020985"/>
            </a:xfrm>
            <a:prstGeom prst="rect"/>
            <a:noFill/>
          </p:spPr>
          <p:txBody>
            <a:bodyPr rtlCol="0" wrap="square">
              <a:spAutoFit/>
            </a:bodyPr>
            <a:p>
              <a:pPr>
                <a:lnSpc>
                  <a:spcPct val="130000"/>
                </a:lnSpc>
              </a:pPr>
              <a:r>
                <a:rPr altLang="en-US" dirty="0" sz="1600" lang="zh-CN">
                  <a:solidFill>
                    <a:schemeClr val="bg1"/>
                  </a:solidFill>
                  <a:latin typeface="Arial" charset="0"/>
                  <a:ea typeface="微软雅黑" pitchFamily="34" charset="-122"/>
                  <a:sym typeface="Arial" charset="0"/>
                </a:rPr>
                <a:t>客戶需求多樣化，數據存儲，服務器管理，網頁報表，可視查詢</a:t>
              </a:r>
              <a:endParaRPr altLang="en-US" dirty="0" sz="1600" lang="zh-CN">
                <a:solidFill>
                  <a:schemeClr val="bg1"/>
                </a:solidFill>
                <a:latin typeface="Arial" charset="0"/>
                <a:ea typeface="微软雅黑" pitchFamily="34" charset="-122"/>
                <a:sym typeface="Arial" charset="0"/>
              </a:endParaRPr>
            </a:p>
          </p:txBody>
        </p:sp>
      </p:grpSp>
      <p:sp>
        <p:nvSpPr>
          <p:cNvPr id="1048747" name="文本框 72"/>
          <p:cNvSpPr txBox="1"/>
          <p:nvPr/>
        </p:nvSpPr>
        <p:spPr>
          <a:xfrm>
            <a:off x="4163303" y="1276224"/>
            <a:ext cx="3865396" cy="584775"/>
          </a:xfrm>
          <a:prstGeom prst="rect"/>
          <a:noFill/>
        </p:spPr>
        <p:txBody>
          <a:bodyPr wrap="square">
            <a:spAutoFit/>
          </a:bodyPr>
          <a:p>
            <a:pPr algn="ctr">
              <a:spcBef>
                <a:spcPts val="1000"/>
              </a:spcBef>
            </a:pPr>
            <a:r>
              <a:rPr altLang="en-US" dirty="0" sz="3200" lang="zh-CN">
                <a:gradFill flip="none" rotWithShape="1">
                  <a:gsLst>
                    <a:gs pos="0">
                      <a:schemeClr val="bg1"/>
                    </a:gs>
                    <a:gs pos="78000">
                      <a:schemeClr val="bg1"/>
                    </a:gs>
                  </a:gsLst>
                  <a:lin ang="16200000" scaled="1"/>
                </a:gradFill>
                <a:latin typeface="Arial" charset="0"/>
                <a:ea typeface="微软雅黑" pitchFamily="34" charset="-122"/>
                <a:sym typeface="Arial" charset="0"/>
              </a:rPr>
              <a:t>視、聽、觸</a:t>
            </a:r>
            <a:endParaRPr altLang="en-US" dirty="0" sz="3200" lang="zh-CN">
              <a:gradFill flip="none" rotWithShape="1">
                <a:gsLst>
                  <a:gs pos="0">
                    <a:schemeClr val="bg1"/>
                  </a:gs>
                  <a:gs pos="78000">
                    <a:schemeClr val="bg1"/>
                  </a:gs>
                </a:gsLst>
                <a:lin ang="16200000" scaled="1"/>
              </a:gradFill>
              <a:latin typeface="Arial" charset="0"/>
              <a:ea typeface="微软雅黑" pitchFamily="34" charset="-122"/>
              <a:sym typeface="Arial" charset="0"/>
            </a:endParaRPr>
          </a:p>
        </p:txBody>
      </p:sp>
      <p:sp>
        <p:nvSpPr>
          <p:cNvPr id="1048748" name="平行四边形 73"/>
          <p:cNvSpPr/>
          <p:nvPr/>
        </p:nvSpPr>
        <p:spPr>
          <a:xfrm>
            <a:off x="4285377" y="1856339"/>
            <a:ext cx="2308535" cy="74635"/>
          </a:xfrm>
          <a:prstGeom prst="parallelogram">
            <a:avLst>
              <a:gd name="adj" fmla="val 90230"/>
            </a:avLst>
          </a:prstGeom>
          <a:gradFill flip="none" rotWithShape="1">
            <a:gsLst>
              <a:gs pos="0">
                <a:schemeClr val="accent2"/>
              </a:gs>
              <a:gs pos="66000">
                <a:schemeClr val="accent3">
                  <a:alpha val="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sz="2400" lang="zh-CN">
              <a:latin typeface="Arial" charset="0"/>
              <a:ea typeface="微软雅黑" pitchFamily="34" charset="-122"/>
              <a:sym typeface="Arial" charset="0"/>
            </a:endParaRPr>
          </a:p>
        </p:txBody>
      </p:sp>
      <p:sp>
        <p:nvSpPr>
          <p:cNvPr id="1048749" name="平行四边形 74"/>
          <p:cNvSpPr/>
          <p:nvPr/>
        </p:nvSpPr>
        <p:spPr>
          <a:xfrm>
            <a:off x="4941732" y="1233416"/>
            <a:ext cx="2308535" cy="74635"/>
          </a:xfrm>
          <a:prstGeom prst="parallelogram">
            <a:avLst>
              <a:gd name="adj" fmla="val 90230"/>
            </a:avLst>
          </a:prstGeom>
          <a:gradFill flip="none" rotWithShape="1">
            <a:gsLst>
              <a:gs pos="0">
                <a:schemeClr val="accent2"/>
              </a:gs>
              <a:gs pos="66000">
                <a:schemeClr val="accent3">
                  <a:alpha val="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sz="2400" lang="zh-CN">
              <a:latin typeface="Arial" charset="0"/>
              <a:ea typeface="微软雅黑" pitchFamily="34" charset="-122"/>
              <a:sym typeface="Arial" charset="0"/>
            </a:endParaRPr>
          </a:p>
        </p:txBody>
      </p:sp>
      <p:sp>
        <p:nvSpPr>
          <p:cNvPr id="1048750" name="平行四边形 75"/>
          <p:cNvSpPr/>
          <p:nvPr/>
        </p:nvSpPr>
        <p:spPr>
          <a:xfrm>
            <a:off x="3659698" y="1271718"/>
            <a:ext cx="1643313" cy="94447"/>
          </a:xfrm>
          <a:prstGeom prst="parallelogram">
            <a:avLst>
              <a:gd name="adj" fmla="val 90230"/>
            </a:avLst>
          </a:prstGeom>
          <a:gradFill flip="none" rotWithShape="1">
            <a:gsLst>
              <a:gs pos="0">
                <a:schemeClr val="accent2">
                  <a:alpha val="63000"/>
                </a:schemeClr>
              </a:gs>
              <a:gs pos="66000">
                <a:schemeClr val="accent3">
                  <a:alpha val="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sz="2400" lang="zh-CN">
              <a:latin typeface="Arial" charset="0"/>
              <a:ea typeface="微软雅黑" pitchFamily="34" charset="-122"/>
              <a:sym typeface="Arial" charset="0"/>
            </a:endParaRPr>
          </a:p>
        </p:txBody>
      </p:sp>
      <p:pic>
        <p:nvPicPr>
          <p:cNvPr id="2097203" name="图片 2"/>
          <p:cNvPicPr>
            <a:picLocks noChangeAspect="1"/>
          </p:cNvPicPr>
          <p:nvPr/>
        </p:nvPicPr>
        <p:blipFill>
          <a:blip xmlns:r="http://schemas.openxmlformats.org/officeDocument/2006/relationships" r:embed="rId1"/>
          <a:stretch>
            <a:fillRect/>
          </a:stretch>
        </p:blipFill>
        <p:spPr>
          <a:xfrm>
            <a:off x="147143" y="5086426"/>
            <a:ext cx="11715750" cy="962025"/>
          </a:xfrm>
          <a:prstGeom prst="rect"/>
          <a:scene3d>
            <a:camera prst="perspectiveBelow"/>
            <a:lightRig dir="t" rig="threePt"/>
          </a:scene3d>
        </p:spPr>
      </p:pic>
    </p:spTree>
  </p:cSld>
  <p:clrMapOvr>
    <a:masterClrMapping/>
  </p:clrMapOvr>
  <mc:AlternateContent xmlns:mc="http://schemas.openxmlformats.org/markup-compatibility/2006">
    <mc:Choice xmlns:p14="http://schemas.microsoft.com/office/powerpoint/2010/main" Requires="p14">
      <p:transition xmlns:p14="http://schemas.microsoft.com/office/powerpoint/2010/main" spd="med" p14:dur="700">
        <p:fade/>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63" name=""/>
        <p:cNvGrpSpPr/>
        <p:nvPr/>
      </p:nvGrpSpPr>
      <p:grpSpPr>
        <a:xfrm>
          <a:off x="0" y="0"/>
          <a:ext cx="0" cy="0"/>
          <a:chOff x="0" y="0"/>
          <a:chExt cx="0" cy="0"/>
        </a:xfrm>
      </p:grpSpPr>
      <p:sp>
        <p:nvSpPr>
          <p:cNvPr id="1048754" name="文本占位符 1"/>
          <p:cNvSpPr/>
          <p:nvPr>
            <p:ph type="body" sz="quarter" idx="11"/>
          </p:nvPr>
        </p:nvSpPr>
        <p:spPr>
          <a:xfrm>
            <a:off x="481878" y="287070"/>
            <a:ext cx="8931686" cy="600935"/>
          </a:xfrm>
        </p:spPr>
        <p:txBody>
          <a:bodyPr/>
          <a:p>
            <a:r>
              <a:rPr altLang="zh-CN" dirty="0" lang="en-US"/>
              <a:t>5G </a:t>
            </a:r>
            <a:r>
              <a:rPr altLang="zh-CN" dirty="0" lang="en-US" smtClean="0"/>
              <a:t>+ </a:t>
            </a:r>
            <a:r>
              <a:rPr altLang="zh-CN" dirty="0" lang="en-US" smtClean="0">
                <a:sym typeface="Gill Sans"/>
              </a:rPr>
              <a:t>AR</a:t>
            </a:r>
            <a:r>
              <a:rPr altLang="en-US" dirty="0" lang="zh-CN" smtClean="0">
                <a:sym typeface="Gill Sans"/>
              </a:rPr>
              <a:t>遠</a:t>
            </a:r>
            <a:r>
              <a:rPr altLang="en-US" dirty="0" lang="zh-CN">
                <a:sym typeface="Gill Sans"/>
              </a:rPr>
              <a:t>程</a:t>
            </a:r>
            <a:r>
              <a:rPr altLang="en-US" dirty="0" lang="zh-CN" smtClean="0">
                <a:sym typeface="Gill Sans"/>
              </a:rPr>
              <a:t>協作</a:t>
            </a:r>
            <a:r>
              <a:rPr altLang="en-US" dirty="0" lang="zh-CN"/>
              <a:t>（</a:t>
            </a:r>
            <a:r>
              <a:rPr altLang="zh-CN" dirty="0" lang="en-US"/>
              <a:t>CBD VN</a:t>
            </a:r>
            <a:r>
              <a:rPr altLang="en-US" dirty="0" lang="zh-CN"/>
              <a:t>）</a:t>
            </a:r>
            <a:endParaRPr altLang="en-US" dirty="0" lang="zh-CN"/>
          </a:p>
          <a:p>
            <a:endParaRPr altLang="en-US" dirty="0" lang="zh-TW">
              <a:sym typeface="Gill Sans"/>
            </a:endParaRPr>
          </a:p>
          <a:p>
            <a:endParaRPr altLang="en-US" dirty="0" lang="zh-CN"/>
          </a:p>
        </p:txBody>
      </p:sp>
      <p:sp>
        <p:nvSpPr>
          <p:cNvPr id="1048755" name="Shape 131"/>
          <p:cNvSpPr/>
          <p:nvPr/>
        </p:nvSpPr>
        <p:spPr>
          <a:xfrm>
            <a:off x="3755891" y="922504"/>
            <a:ext cx="8295273" cy="4371451"/>
          </a:xfrm>
          <a:prstGeom prst="rect"/>
          <a:noFill/>
          <a:ln w="12700">
            <a:solidFill>
              <a:srgbClr val="A7A7A7"/>
            </a:solidFill>
          </a:ln>
        </p:spPr>
        <p:txBody>
          <a:bodyPr anchor="ctr" bIns="60948" lIns="60948" rIns="60948" tIns="60948"/>
          <a:p>
            <a:pPr defTabSz="913765"/>
            <a:endParaRPr dirty="0" sz="1900">
              <a:solidFill>
                <a:schemeClr val="bg1"/>
              </a:solidFill>
              <a:latin typeface="Microsoft YaHei" pitchFamily="34" charset="-122"/>
              <a:ea typeface="Microsoft YaHei" pitchFamily="34" charset="-122"/>
              <a:cs typeface="Microsoft JhengHei" charset="-120"/>
            </a:endParaRPr>
          </a:p>
        </p:txBody>
      </p:sp>
      <p:pic>
        <p:nvPicPr>
          <p:cNvPr id="2097206" name="图片 148"/>
          <p:cNvPicPr>
            <a:picLocks noChangeAspect="1"/>
          </p:cNvPicPr>
          <p:nvPr/>
        </p:nvPicPr>
        <p:blipFill>
          <a:blip xmlns:r="http://schemas.openxmlformats.org/officeDocument/2006/relationships" r:embed="rId1" cstate="screen"/>
          <a:stretch>
            <a:fillRect/>
          </a:stretch>
        </p:blipFill>
        <p:spPr>
          <a:xfrm flipV="1">
            <a:off x="10874599" y="4704470"/>
            <a:ext cx="134925" cy="114141"/>
          </a:xfrm>
          <a:prstGeom prst="rect"/>
        </p:spPr>
      </p:pic>
      <p:grpSp>
        <p:nvGrpSpPr>
          <p:cNvPr id="64" name="组合 8"/>
          <p:cNvGrpSpPr/>
          <p:nvPr/>
        </p:nvGrpSpPr>
        <p:grpSpPr>
          <a:xfrm>
            <a:off x="6630706" y="2824555"/>
            <a:ext cx="1151179" cy="921848"/>
            <a:chOff x="9402917" y="2914610"/>
            <a:chExt cx="1243164" cy="1494231"/>
          </a:xfrm>
        </p:grpSpPr>
        <p:pic>
          <p:nvPicPr>
            <p:cNvPr id="2097207" name="圖片 147"/>
            <p:cNvPicPr>
              <a:picLocks noChangeAspect="1"/>
            </p:cNvPicPr>
            <p:nvPr/>
          </p:nvPicPr>
          <p:blipFill>
            <a:blip xmlns:r="http://schemas.openxmlformats.org/officeDocument/2006/relationships" r:embed="rId2" cstate="print"/>
            <a:srcRect/>
            <a:stretch>
              <a:fillRect/>
            </a:stretch>
          </p:blipFill>
          <p:spPr bwMode="auto">
            <a:xfrm>
              <a:off x="9448664" y="2999406"/>
              <a:ext cx="1197417" cy="1409435"/>
            </a:xfrm>
            <a:prstGeom prst="rect"/>
            <a:noFill/>
            <a:ln>
              <a:noFill/>
            </a:ln>
          </p:spPr>
        </p:pic>
        <p:sp>
          <p:nvSpPr>
            <p:cNvPr id="1048756" name="TextBox 72"/>
            <p:cNvSpPr txBox="1"/>
            <p:nvPr/>
          </p:nvSpPr>
          <p:spPr bwMode="auto">
            <a:xfrm>
              <a:off x="9402917" y="2914610"/>
              <a:ext cx="1223962" cy="481911"/>
            </a:xfrm>
            <a:prstGeom prst="rect"/>
            <a:noFill/>
            <a:ln w="9525">
              <a:noFill/>
              <a:miter lim="800000"/>
            </a:ln>
          </p:spPr>
          <p:txBody>
            <a:bodyPr bIns="63397" lIns="126793" rIns="126793" tIns="63397">
              <a:spAutoFit/>
            </a:bodyPr>
            <a:lstStyle>
              <a:lvl1pPr defTabSz="711200">
                <a:defRPr>
                  <a:solidFill>
                    <a:schemeClr val="tx1"/>
                  </a:solidFill>
                  <a:latin typeface="Calibri" charset="0"/>
                  <a:ea typeface="PMingLiU" pitchFamily="18" charset="-120"/>
                </a:defRPr>
              </a:lvl1pPr>
              <a:lvl2pPr defTabSz="711200" indent="-285750" marL="742950">
                <a:defRPr>
                  <a:solidFill>
                    <a:schemeClr val="tx1"/>
                  </a:solidFill>
                  <a:latin typeface="Calibri" charset="0"/>
                  <a:ea typeface="PMingLiU" pitchFamily="18" charset="-120"/>
                </a:defRPr>
              </a:lvl2pPr>
              <a:lvl3pPr defTabSz="711200" indent="-228600" marL="1143000">
                <a:defRPr>
                  <a:solidFill>
                    <a:schemeClr val="tx1"/>
                  </a:solidFill>
                  <a:latin typeface="Calibri" charset="0"/>
                  <a:ea typeface="PMingLiU" pitchFamily="18" charset="-120"/>
                </a:defRPr>
              </a:lvl3pPr>
              <a:lvl4pPr defTabSz="711200" indent="-228600" marL="1600200">
                <a:defRPr>
                  <a:solidFill>
                    <a:schemeClr val="tx1"/>
                  </a:solidFill>
                  <a:latin typeface="Calibri" charset="0"/>
                  <a:ea typeface="PMingLiU" pitchFamily="18" charset="-120"/>
                </a:defRPr>
              </a:lvl4pPr>
              <a:lvl5pPr defTabSz="711200" indent="-228600" marL="2057400">
                <a:defRPr>
                  <a:solidFill>
                    <a:schemeClr val="tx1"/>
                  </a:solidFill>
                  <a:latin typeface="Calibri" charset="0"/>
                  <a:ea typeface="PMingLiU" pitchFamily="18" charset="-120"/>
                </a:defRPr>
              </a:lvl5pPr>
              <a:lvl6pPr defTabSz="711200" fontAlgn="base" indent="-228600" marL="2514600">
                <a:spcBef>
                  <a:spcPct val="0"/>
                </a:spcBef>
                <a:spcAft>
                  <a:spcPct val="0"/>
                </a:spcAft>
                <a:defRPr>
                  <a:solidFill>
                    <a:schemeClr val="tx1"/>
                  </a:solidFill>
                  <a:latin typeface="Calibri" charset="0"/>
                  <a:ea typeface="PMingLiU" pitchFamily="18" charset="-120"/>
                </a:defRPr>
              </a:lvl6pPr>
              <a:lvl7pPr defTabSz="711200" fontAlgn="base" indent="-228600" marL="2971800">
                <a:spcBef>
                  <a:spcPct val="0"/>
                </a:spcBef>
                <a:spcAft>
                  <a:spcPct val="0"/>
                </a:spcAft>
                <a:defRPr>
                  <a:solidFill>
                    <a:schemeClr val="tx1"/>
                  </a:solidFill>
                  <a:latin typeface="Calibri" charset="0"/>
                  <a:ea typeface="PMingLiU" pitchFamily="18" charset="-120"/>
                </a:defRPr>
              </a:lvl7pPr>
              <a:lvl8pPr defTabSz="711200" fontAlgn="base" indent="-228600" marL="3429000">
                <a:spcBef>
                  <a:spcPct val="0"/>
                </a:spcBef>
                <a:spcAft>
                  <a:spcPct val="0"/>
                </a:spcAft>
                <a:defRPr>
                  <a:solidFill>
                    <a:schemeClr val="tx1"/>
                  </a:solidFill>
                  <a:latin typeface="Calibri" charset="0"/>
                  <a:ea typeface="PMingLiU" pitchFamily="18" charset="-120"/>
                </a:defRPr>
              </a:lvl8pPr>
              <a:lvl9pPr defTabSz="711200" fontAlgn="base" indent="-228600" marL="3886200">
                <a:spcBef>
                  <a:spcPct val="0"/>
                </a:spcBef>
                <a:spcAft>
                  <a:spcPct val="0"/>
                </a:spcAft>
                <a:defRPr>
                  <a:solidFill>
                    <a:schemeClr val="tx1"/>
                  </a:solidFill>
                  <a:latin typeface="Calibri" charset="0"/>
                  <a:ea typeface="PMingLiU" pitchFamily="18" charset="-120"/>
                </a:defRPr>
              </a:lvl9pPr>
            </a:lstStyle>
            <a:p>
              <a:pPr algn="ctr" fontAlgn="base">
                <a:spcBef>
                  <a:spcPct val="0"/>
                </a:spcBef>
                <a:spcAft>
                  <a:spcPct val="0"/>
                </a:spcAft>
              </a:pPr>
              <a:r>
                <a:rPr altLang="zh-TW" b="1" dirty="0" sz="1100" kumimoji="1" lang="en-US" smtClean="0">
                  <a:solidFill>
                    <a:schemeClr val="bg1"/>
                  </a:solidFill>
                  <a:ea typeface="微軟正黑體" pitchFamily="34" charset="-120"/>
                  <a:cs typeface="Calibri" charset="0"/>
                  <a:sym typeface="Calibri" charset="0"/>
                </a:rPr>
                <a:t>FII </a:t>
              </a:r>
              <a:r>
                <a:rPr altLang="zh-TW" b="1" dirty="0" sz="1100" kumimoji="1" lang="en-US">
                  <a:solidFill>
                    <a:schemeClr val="bg1"/>
                  </a:solidFill>
                  <a:ea typeface="微軟正黑體" pitchFamily="34" charset="-120"/>
                  <a:cs typeface="Calibri" charset="0"/>
                  <a:sym typeface="Calibri" charset="0"/>
                </a:rPr>
                <a:t>Cloud</a:t>
              </a:r>
              <a:endParaRPr altLang="zh-TW" b="1" dirty="0" sz="1100" kumimoji="1" lang="en-US">
                <a:solidFill>
                  <a:schemeClr val="bg1"/>
                </a:solidFill>
                <a:ea typeface="微軟正黑體" pitchFamily="34" charset="-120"/>
                <a:cs typeface="Calibri" charset="0"/>
                <a:sym typeface="Calibri" charset="0"/>
              </a:endParaRPr>
            </a:p>
          </p:txBody>
        </p:sp>
      </p:grpSp>
      <p:pic>
        <p:nvPicPr>
          <p:cNvPr id="2097208" name="圖片 33" descr="Nadder_02.png"/>
          <p:cNvPicPr>
            <a:picLocks noChangeAspect="1"/>
          </p:cNvPicPr>
          <p:nvPr/>
        </p:nvPicPr>
        <p:blipFill>
          <a:blip xmlns:r="http://schemas.openxmlformats.org/officeDocument/2006/relationships" r:embed="rId3" cstate="screen"/>
          <a:stretch>
            <a:fillRect/>
          </a:stretch>
        </p:blipFill>
        <p:spPr>
          <a:xfrm>
            <a:off x="8453224" y="3039191"/>
            <a:ext cx="469539" cy="544894"/>
          </a:xfrm>
          <a:prstGeom prst="rect"/>
        </p:spPr>
      </p:pic>
      <p:sp>
        <p:nvSpPr>
          <p:cNvPr id="1048757" name="Text Box 94"/>
          <p:cNvSpPr txBox="1"/>
          <p:nvPr/>
        </p:nvSpPr>
        <p:spPr>
          <a:xfrm>
            <a:off x="9272335" y="3008163"/>
            <a:ext cx="955912" cy="246219"/>
          </a:xfrm>
          <a:prstGeom prst="rect"/>
          <a:noFill/>
          <a:ln w="12700" cap="flat">
            <a:noFill/>
            <a:miter lim="400000"/>
          </a:ln>
          <a:effectLst/>
        </p:spPr>
        <p:txBody>
          <a:bodyPr anchor="t" bIns="45719" forceAA="0" horzOverflow="overflow" lIns="45719" numCol="1" rIns="45719" rot="0" rtlCol="0" spcCol="38100" tIns="45719" vert="horz" vertOverflow="overflow" wrap="square">
            <a:spAutoFit/>
          </a:bodyPr>
          <a:p>
            <a:pPr algn="ctr" defTabSz="914400" eaLnBrk="1" fontAlgn="auto" hangingPunct="0" indent="0" latinLnBrk="0" lvl="0" marL="0" marR="0">
              <a:lnSpc>
                <a:spcPct val="100000"/>
              </a:lnSpc>
              <a:spcBef>
                <a:spcPts val="0"/>
              </a:spcBef>
              <a:spcAft>
                <a:spcPts val="0"/>
              </a:spcAft>
              <a:buClrTx/>
              <a:buSzTx/>
              <a:buFontTx/>
              <a:buNone/>
            </a:pPr>
            <a:r>
              <a:rPr altLang="en-US" b="1" cap="none" dirty="0" sz="1000" i="0" kern="0" kumimoji="1" lang="zh-TW" noProof="0" normalizeH="0" spc="0" strike="noStrike" u="none">
                <a:ln>
                  <a:noFill/>
                </a:ln>
                <a:solidFill>
                  <a:schemeClr val="bg1"/>
                </a:solidFill>
                <a:effectLst/>
                <a:uLnTx/>
                <a:uFillTx/>
                <a:latin typeface="Calibri" charset="0"/>
                <a:ea typeface="微軟正黑體" pitchFamily="34" charset="-120"/>
                <a:cs typeface="Calibri" charset="0"/>
                <a:sym typeface="Calibri" charset="0"/>
              </a:rPr>
              <a:t>工業</a:t>
            </a:r>
            <a:r>
              <a:rPr altLang="en-US" b="1" cap="none" dirty="0" sz="1000" i="0" kern="0" kumimoji="0" lang="zh-TW" noProof="0" normalizeH="0" spc="0" strike="noStrike" u="none">
                <a:ln>
                  <a:noFill/>
                </a:ln>
                <a:solidFill>
                  <a:schemeClr val="bg1"/>
                </a:solidFill>
                <a:effectLst/>
                <a:uLnTx/>
                <a:uFillTx/>
                <a:latin typeface="Calibri" charset="0"/>
                <a:ea typeface="微軟正黑體" pitchFamily="34" charset="-120"/>
                <a:cs typeface="Calibri" charset="0"/>
                <a:sym typeface="Calibri" charset="0"/>
              </a:rPr>
              <a:t>服務器</a:t>
            </a:r>
            <a:endParaRPr altLang="en-US" b="1" cap="none" dirty="0" sz="1000" i="0" kern="0" kumimoji="0" lang="en-US" noProof="0" normalizeH="0" spc="0" strike="noStrike" u="none">
              <a:ln>
                <a:noFill/>
              </a:ln>
              <a:solidFill>
                <a:schemeClr val="bg1"/>
              </a:solidFill>
              <a:effectLst/>
              <a:uLnTx/>
              <a:uFillTx/>
              <a:latin typeface="Calibri" charset="0"/>
              <a:ea typeface="微軟正黑體" pitchFamily="34" charset="-120"/>
              <a:cs typeface="Calibri" charset="0"/>
              <a:sym typeface="Calibri" charset="0"/>
            </a:endParaRPr>
          </a:p>
        </p:txBody>
      </p:sp>
      <p:cxnSp>
        <p:nvCxnSpPr>
          <p:cNvPr id="3145746" name="Elbow Connector 122"/>
          <p:cNvCxnSpPr>
            <a:cxnSpLocks/>
          </p:cNvCxnSpPr>
          <p:nvPr/>
        </p:nvCxnSpPr>
        <p:spPr>
          <a:xfrm flipV="1">
            <a:off x="11018855" y="3784539"/>
            <a:ext cx="294047" cy="977000"/>
          </a:xfrm>
          <a:prstGeom prst="bentConnector2"/>
          <a:noFill/>
          <a:ln w="25400" cap="flat">
            <a:solidFill>
              <a:srgbClr val="5B9BD5"/>
            </a:solidFill>
            <a:prstDash val="solid"/>
            <a:bevel/>
            <a:tailEnd type="arrow"/>
          </a:ln>
          <a:effectLst>
            <a:outerShdw blurRad="38100" dir="5400000" dist="20000" rotWithShape="0">
              <a:srgbClr val="000000">
                <a:alpha val="38000"/>
              </a:srgbClr>
            </a:outerShdw>
          </a:effectLst>
        </p:spPr>
      </p:cxnSp>
      <p:sp>
        <p:nvSpPr>
          <p:cNvPr id="1048758" name="Rectangle 72"/>
          <p:cNvSpPr/>
          <p:nvPr/>
        </p:nvSpPr>
        <p:spPr bwMode="auto">
          <a:xfrm>
            <a:off x="11084465" y="4031884"/>
            <a:ext cx="1029479" cy="430885"/>
          </a:xfrm>
          <a:prstGeom prst="rect"/>
          <a:noFill/>
          <a:ln w="9525">
            <a:noFill/>
            <a:miter lim="800000"/>
          </a:ln>
        </p:spPr>
        <p:txBody>
          <a:bodyPr bIns="60959" lIns="121917" rIns="121917" tIns="60959" wrap="square">
            <a:spAutoFit/>
          </a:bodyPr>
          <a:p>
            <a:pPr algn="ctr" fontAlgn="base">
              <a:spcBef>
                <a:spcPct val="0"/>
              </a:spcBef>
              <a:spcAft>
                <a:spcPct val="0"/>
              </a:spcAft>
            </a:pPr>
            <a:r>
              <a:rPr altLang="en-US" b="1" dirty="0" sz="1000" kern="0" kumimoji="1" lang="zh-CN">
                <a:solidFill>
                  <a:schemeClr val="bg1"/>
                </a:solidFill>
                <a:latin typeface="Calibri" charset="0"/>
                <a:ea typeface="微軟正黑體" pitchFamily="34" charset="-120"/>
                <a:cs typeface="Calibri" charset="0"/>
                <a:sym typeface="Microsoft JhengHei" charset="-120"/>
              </a:rPr>
              <a:t>遠程協作</a:t>
            </a:r>
            <a:endParaRPr altLang="zh-CN" b="1" dirty="0" sz="1000" kern="0" kumimoji="1" lang="en-US">
              <a:solidFill>
                <a:schemeClr val="bg1"/>
              </a:solidFill>
              <a:latin typeface="Calibri" charset="0"/>
              <a:ea typeface="微軟正黑體" pitchFamily="34" charset="-120"/>
              <a:cs typeface="Calibri" charset="0"/>
              <a:sym typeface="Microsoft JhengHei" charset="-120"/>
            </a:endParaRPr>
          </a:p>
          <a:p>
            <a:pPr algn="ctr" fontAlgn="base">
              <a:spcBef>
                <a:spcPct val="0"/>
              </a:spcBef>
              <a:spcAft>
                <a:spcPct val="0"/>
              </a:spcAft>
            </a:pPr>
            <a:r>
              <a:rPr altLang="en-US" b="1" dirty="0" sz="1000" kern="0" kumimoji="1" lang="zh-CN" smtClean="0">
                <a:solidFill>
                  <a:schemeClr val="bg1"/>
                </a:solidFill>
                <a:latin typeface="Calibri" charset="0"/>
                <a:ea typeface="微軟正黑體" pitchFamily="34" charset="-120"/>
                <a:cs typeface="Calibri" charset="0"/>
                <a:sym typeface="Microsoft JhengHei" charset="-120"/>
              </a:rPr>
              <a:t>視頻</a:t>
            </a:r>
            <a:r>
              <a:rPr altLang="en-US" b="1" dirty="0" sz="1000" kern="0" kumimoji="1" lang="zh-CN">
                <a:solidFill>
                  <a:schemeClr val="bg1"/>
                </a:solidFill>
                <a:latin typeface="Calibri" charset="0"/>
                <a:ea typeface="微軟正黑體" pitchFamily="34" charset="-120"/>
                <a:cs typeface="Calibri" charset="0"/>
                <a:sym typeface="Microsoft JhengHei" charset="-120"/>
              </a:rPr>
              <a:t>收集</a:t>
            </a:r>
            <a:endParaRPr altLang="en-US" b="1" dirty="0" sz="1000" kern="0" kumimoji="1" lang="zh-CN">
              <a:solidFill>
                <a:schemeClr val="bg1"/>
              </a:solidFill>
              <a:latin typeface="Calibri" charset="0"/>
              <a:ea typeface="微軟正黑體" pitchFamily="34" charset="-120"/>
              <a:cs typeface="Calibri" charset="0"/>
              <a:sym typeface="Microsoft JhengHei" charset="-120"/>
            </a:endParaRPr>
          </a:p>
        </p:txBody>
      </p:sp>
      <p:cxnSp>
        <p:nvCxnSpPr>
          <p:cNvPr id="3145747" name="Straight Arrow Connector 126"/>
          <p:cNvCxnSpPr>
            <a:cxnSpLocks/>
          </p:cNvCxnSpPr>
          <p:nvPr/>
        </p:nvCxnSpPr>
        <p:spPr>
          <a:xfrm flipH="1">
            <a:off x="9022032" y="3312873"/>
            <a:ext cx="1456517" cy="0"/>
          </a:xfrm>
          <a:prstGeom prst="straightConnector1"/>
          <a:noFill/>
          <a:ln w="25400" cap="flat">
            <a:solidFill>
              <a:srgbClr val="5B9BD5"/>
            </a:solidFill>
            <a:prstDash val="solid"/>
            <a:bevel/>
            <a:tailEnd type="arrow"/>
          </a:ln>
          <a:effectLst>
            <a:outerShdw blurRad="38100" dir="5400000" dist="20000" rotWithShape="0">
              <a:srgbClr val="000000">
                <a:alpha val="38000"/>
              </a:srgbClr>
            </a:outerShdw>
          </a:effectLst>
        </p:spPr>
      </p:cxnSp>
      <p:cxnSp>
        <p:nvCxnSpPr>
          <p:cNvPr id="3145748" name="Straight Arrow Connector 127"/>
          <p:cNvCxnSpPr>
            <a:cxnSpLocks/>
          </p:cNvCxnSpPr>
          <p:nvPr/>
        </p:nvCxnSpPr>
        <p:spPr>
          <a:xfrm flipH="1">
            <a:off x="8006555" y="3347760"/>
            <a:ext cx="293462" cy="0"/>
          </a:xfrm>
          <a:prstGeom prst="straightConnector1"/>
          <a:noFill/>
          <a:ln w="25400" cap="flat">
            <a:solidFill>
              <a:srgbClr val="5B9BD5"/>
            </a:solidFill>
            <a:prstDash val="solid"/>
            <a:bevel/>
            <a:tailEnd type="arrow"/>
          </a:ln>
          <a:effectLst>
            <a:outerShdw blurRad="38100" dir="5400000" dist="20000" rotWithShape="0">
              <a:srgbClr val="000000">
                <a:alpha val="38000"/>
              </a:srgbClr>
            </a:outerShdw>
          </a:effectLst>
        </p:spPr>
      </p:cxnSp>
      <p:sp>
        <p:nvSpPr>
          <p:cNvPr id="1048759" name="Text Box 129"/>
          <p:cNvSpPr txBox="1"/>
          <p:nvPr/>
        </p:nvSpPr>
        <p:spPr>
          <a:xfrm>
            <a:off x="4069112" y="1923380"/>
            <a:ext cx="760095" cy="307775"/>
          </a:xfrm>
          <a:prstGeom prst="rect"/>
          <a:noFill/>
          <a:ln w="12700" cap="flat">
            <a:noFill/>
            <a:miter lim="400000"/>
          </a:ln>
          <a:effectLst/>
        </p:spPr>
        <p:txBody>
          <a:bodyPr anchor="t" bIns="45719" forceAA="0" horzOverflow="overflow" lIns="45719" numCol="1" rIns="45719" rot="0" rtlCol="0" spcCol="38100" tIns="45719" vert="horz" vertOverflow="overflow" wrap="square">
            <a:spAutoFit/>
          </a:bodyPr>
          <a:p>
            <a:pPr defTabSz="914400" eaLnBrk="1" fontAlgn="auto" hangingPunct="0" indent="0" latinLnBrk="0" lvl="0" marL="0" marR="0">
              <a:lnSpc>
                <a:spcPct val="100000"/>
              </a:lnSpc>
              <a:spcBef>
                <a:spcPts val="0"/>
              </a:spcBef>
              <a:spcAft>
                <a:spcPts val="0"/>
              </a:spcAft>
              <a:buClrTx/>
              <a:buSzTx/>
              <a:buFontTx/>
              <a:buNone/>
            </a:pPr>
            <a:r>
              <a:rPr altLang="en-US" b="0" cap="none" dirty="0" sz="1400" i="0" kern="0" kumimoji="0" lang="en-US" noProof="0" normalizeH="0" spc="0" strike="noStrike" u="none">
                <a:ln>
                  <a:noFill/>
                </a:ln>
                <a:solidFill>
                  <a:schemeClr val="bg1"/>
                </a:solidFill>
                <a:effectLst/>
                <a:uLnTx/>
                <a:uFillTx/>
                <a:latin typeface="Calibri" charset="0"/>
                <a:ea typeface="微軟正黑體" pitchFamily="34" charset="-120"/>
                <a:cs typeface="Calibri" charset="0"/>
                <a:sym typeface="Calibri" charset="0"/>
              </a:rPr>
              <a:t>SaaS</a:t>
            </a:r>
            <a:endParaRPr altLang="en-US" b="0" cap="none" dirty="0" sz="1400" i="0" kern="0" kumimoji="0" lang="en-US" noProof="0" normalizeH="0" spc="0" strike="noStrike" u="none">
              <a:ln>
                <a:noFill/>
              </a:ln>
              <a:solidFill>
                <a:schemeClr val="bg1"/>
              </a:solidFill>
              <a:effectLst/>
              <a:uLnTx/>
              <a:uFillTx/>
              <a:latin typeface="Calibri" charset="0"/>
              <a:ea typeface="微軟正黑體" pitchFamily="34" charset="-120"/>
              <a:cs typeface="Calibri" charset="0"/>
              <a:sym typeface="Calibri" charset="0"/>
            </a:endParaRPr>
          </a:p>
        </p:txBody>
      </p:sp>
      <p:sp>
        <p:nvSpPr>
          <p:cNvPr id="1048760" name="Text Box 133"/>
          <p:cNvSpPr txBox="1"/>
          <p:nvPr/>
        </p:nvSpPr>
        <p:spPr>
          <a:xfrm>
            <a:off x="10555886" y="2277709"/>
            <a:ext cx="1178913" cy="307775"/>
          </a:xfrm>
          <a:prstGeom prst="rect"/>
          <a:noFill/>
          <a:ln w="12700" cap="flat">
            <a:noFill/>
            <a:miter lim="400000"/>
          </a:ln>
          <a:effectLst/>
        </p:spPr>
        <p:txBody>
          <a:bodyPr anchor="t" bIns="45719" forceAA="0" horzOverflow="overflow" lIns="45719" numCol="1" rIns="45719" rot="0" rtlCol="0" spcCol="38100" tIns="45719" vert="horz" vertOverflow="overflow" wrap="square">
            <a:spAutoFit/>
          </a:bodyPr>
          <a:p>
            <a:r>
              <a:rPr altLang="en-US" dirty="0" sz="1400" lang="zh-CN" smtClean="0">
                <a:solidFill>
                  <a:prstClr val="white"/>
                </a:solidFill>
                <a:latin typeface="Calibri" charset="0"/>
                <a:ea typeface="微軟正黑體" pitchFamily="34" charset="-120"/>
              </a:rPr>
              <a:t>數據收集訓</a:t>
            </a:r>
            <a:r>
              <a:rPr altLang="en-US" dirty="0" sz="1400" lang="zh-CN">
                <a:solidFill>
                  <a:prstClr val="white"/>
                </a:solidFill>
                <a:latin typeface="Calibri" charset="0"/>
                <a:ea typeface="微軟正黑體" pitchFamily="34" charset="-120"/>
              </a:rPr>
              <a:t>練</a:t>
            </a:r>
            <a:endParaRPr altLang="en-US" dirty="0" sz="1400" lang="zh-CN">
              <a:solidFill>
                <a:prstClr val="white"/>
              </a:solidFill>
              <a:latin typeface="Calibri" charset="0"/>
              <a:ea typeface="微軟正黑體" pitchFamily="34" charset="-120"/>
            </a:endParaRPr>
          </a:p>
        </p:txBody>
      </p:sp>
      <p:sp>
        <p:nvSpPr>
          <p:cNvPr id="1048761" name="Text Box 134"/>
          <p:cNvSpPr txBox="1"/>
          <p:nvPr/>
        </p:nvSpPr>
        <p:spPr>
          <a:xfrm>
            <a:off x="6909824" y="2277709"/>
            <a:ext cx="1057910" cy="307775"/>
          </a:xfrm>
          <a:prstGeom prst="rect"/>
          <a:noFill/>
          <a:ln w="12700" cap="flat">
            <a:noFill/>
            <a:miter lim="400000"/>
          </a:ln>
          <a:effectLst/>
        </p:spPr>
        <p:txBody>
          <a:bodyPr anchor="t" bIns="45719" forceAA="0" horzOverflow="overflow" lIns="45719" numCol="1" rIns="45719" rot="0" rtlCol="0" spcCol="38100" tIns="45719" vert="horz" vertOverflow="overflow" wrap="square">
            <a:spAutoFit/>
          </a:bodyPr>
          <a:p>
            <a:r>
              <a:rPr altLang="en-US" dirty="0" sz="1400" lang="zh-CN">
                <a:solidFill>
                  <a:prstClr val="white"/>
                </a:solidFill>
                <a:latin typeface="Calibri" charset="0"/>
                <a:ea typeface="微軟正黑體" pitchFamily="34" charset="-120"/>
              </a:rPr>
              <a:t>遠</a:t>
            </a:r>
            <a:r>
              <a:rPr altLang="en-US" dirty="0" sz="1400" lang="zh-CN" smtClean="0">
                <a:solidFill>
                  <a:prstClr val="white"/>
                </a:solidFill>
                <a:latin typeface="Calibri" charset="0"/>
                <a:ea typeface="微軟正黑體" pitchFamily="34" charset="-120"/>
              </a:rPr>
              <a:t>程協助</a:t>
            </a:r>
            <a:endParaRPr altLang="en-US" dirty="0" sz="1400" lang="zh-CN">
              <a:solidFill>
                <a:prstClr val="white"/>
              </a:solidFill>
              <a:latin typeface="Calibri" charset="0"/>
              <a:ea typeface="微軟正黑體" pitchFamily="34" charset="-120"/>
            </a:endParaRPr>
          </a:p>
        </p:txBody>
      </p:sp>
      <p:sp>
        <p:nvSpPr>
          <p:cNvPr id="1048762" name="Text Box 141"/>
          <p:cNvSpPr txBox="1"/>
          <p:nvPr/>
        </p:nvSpPr>
        <p:spPr>
          <a:xfrm>
            <a:off x="4103374" y="3250071"/>
            <a:ext cx="760095" cy="307775"/>
          </a:xfrm>
          <a:prstGeom prst="rect"/>
          <a:noFill/>
          <a:ln w="12700" cap="flat">
            <a:noFill/>
            <a:miter lim="400000"/>
          </a:ln>
          <a:effectLst/>
        </p:spPr>
        <p:txBody>
          <a:bodyPr anchor="t" bIns="45719" forceAA="0" horzOverflow="overflow" lIns="45719" numCol="1" rIns="45719" rot="0" rtlCol="0" spcCol="38100" tIns="45719" vert="horz" vertOverflow="overflow" wrap="square">
            <a:spAutoFit/>
          </a:bodyPr>
          <a:p>
            <a:pPr defTabSz="914400" eaLnBrk="1" fontAlgn="auto" hangingPunct="0" indent="0" latinLnBrk="0" lvl="0" marL="0" marR="0">
              <a:lnSpc>
                <a:spcPct val="100000"/>
              </a:lnSpc>
              <a:spcBef>
                <a:spcPts val="0"/>
              </a:spcBef>
              <a:spcAft>
                <a:spcPts val="0"/>
              </a:spcAft>
              <a:buClrTx/>
              <a:buSzTx/>
              <a:buFontTx/>
              <a:buNone/>
            </a:pPr>
            <a:r>
              <a:rPr altLang="en-US" b="0" cap="none" dirty="0" sz="1400" i="0" kern="0" kumimoji="0" lang="en-US" noProof="0" normalizeH="0" spc="0" strike="noStrike" u="none">
                <a:ln>
                  <a:noFill/>
                </a:ln>
                <a:solidFill>
                  <a:schemeClr val="bg1"/>
                </a:solidFill>
                <a:effectLst/>
                <a:uLnTx/>
                <a:uFillTx/>
                <a:latin typeface="Calibri" charset="0"/>
                <a:ea typeface="微軟正黑體" pitchFamily="34" charset="-120"/>
                <a:cs typeface="Calibri" charset="0"/>
                <a:sym typeface="Calibri" charset="0"/>
              </a:rPr>
              <a:t>PaaS</a:t>
            </a:r>
            <a:endParaRPr altLang="en-US" b="0" cap="none" dirty="0" sz="1400" i="0" kern="0" kumimoji="0" lang="en-US" noProof="0" normalizeH="0" spc="0" strike="noStrike" u="none">
              <a:ln>
                <a:noFill/>
              </a:ln>
              <a:solidFill>
                <a:schemeClr val="bg1"/>
              </a:solidFill>
              <a:effectLst/>
              <a:uLnTx/>
              <a:uFillTx/>
              <a:latin typeface="Calibri" charset="0"/>
              <a:ea typeface="微軟正黑體" pitchFamily="34" charset="-120"/>
              <a:cs typeface="Calibri" charset="0"/>
              <a:sym typeface="Calibri" charset="0"/>
            </a:endParaRPr>
          </a:p>
        </p:txBody>
      </p:sp>
      <p:sp>
        <p:nvSpPr>
          <p:cNvPr id="1048763" name="Text Box 142"/>
          <p:cNvSpPr txBox="1"/>
          <p:nvPr/>
        </p:nvSpPr>
        <p:spPr>
          <a:xfrm>
            <a:off x="4118846" y="4301400"/>
            <a:ext cx="760095" cy="307775"/>
          </a:xfrm>
          <a:prstGeom prst="rect"/>
          <a:noFill/>
          <a:ln w="12700" cap="flat">
            <a:noFill/>
            <a:miter lim="400000"/>
          </a:ln>
          <a:effectLst/>
        </p:spPr>
        <p:txBody>
          <a:bodyPr anchor="t" bIns="45719" forceAA="0" horzOverflow="overflow" lIns="45719" numCol="1" rIns="45719" rot="0" rtlCol="0" spcCol="38100" tIns="45719" vert="horz" vertOverflow="overflow" wrap="square">
            <a:spAutoFit/>
          </a:bodyPr>
          <a:p>
            <a:pPr defTabSz="914400" eaLnBrk="1" fontAlgn="auto" hangingPunct="0" indent="0" latinLnBrk="0" lvl="0" marL="0" marR="0">
              <a:lnSpc>
                <a:spcPct val="100000"/>
              </a:lnSpc>
              <a:spcBef>
                <a:spcPts val="0"/>
              </a:spcBef>
              <a:spcAft>
                <a:spcPts val="0"/>
              </a:spcAft>
              <a:buClrTx/>
              <a:buSzTx/>
              <a:buFontTx/>
              <a:buNone/>
            </a:pPr>
            <a:r>
              <a:rPr altLang="en-US" b="0" cap="none" dirty="0" sz="1400" i="0" kern="0" kumimoji="0" lang="en-US" noProof="0" normalizeH="0" spc="0" strike="noStrike" u="none">
                <a:ln>
                  <a:noFill/>
                </a:ln>
                <a:solidFill>
                  <a:schemeClr val="bg1"/>
                </a:solidFill>
                <a:effectLst/>
                <a:uLnTx/>
                <a:uFillTx/>
                <a:latin typeface="Calibri" charset="0"/>
                <a:ea typeface="微軟正黑體" pitchFamily="34" charset="-120"/>
                <a:cs typeface="Calibri" charset="0"/>
                <a:sym typeface="Calibri" charset="0"/>
              </a:rPr>
              <a:t>IaaS</a:t>
            </a:r>
            <a:endParaRPr altLang="en-US" b="0" cap="none" dirty="0" sz="1400" i="0" kern="0" kumimoji="0" lang="en-US" noProof="0" normalizeH="0" spc="0" strike="noStrike" u="none">
              <a:ln>
                <a:noFill/>
              </a:ln>
              <a:solidFill>
                <a:schemeClr val="bg1"/>
              </a:solidFill>
              <a:effectLst/>
              <a:uLnTx/>
              <a:uFillTx/>
              <a:latin typeface="Calibri" charset="0"/>
              <a:ea typeface="微軟正黑體" pitchFamily="34" charset="-120"/>
              <a:cs typeface="Calibri" charset="0"/>
              <a:sym typeface="Calibri" charset="0"/>
            </a:endParaRPr>
          </a:p>
        </p:txBody>
      </p:sp>
      <p:sp>
        <p:nvSpPr>
          <p:cNvPr id="1048764" name="Text Box 134"/>
          <p:cNvSpPr txBox="1"/>
          <p:nvPr/>
        </p:nvSpPr>
        <p:spPr>
          <a:xfrm>
            <a:off x="8729452" y="2277709"/>
            <a:ext cx="1057910" cy="307775"/>
          </a:xfrm>
          <a:prstGeom prst="rect"/>
          <a:noFill/>
          <a:ln w="12700" cap="flat">
            <a:noFill/>
            <a:miter lim="400000"/>
          </a:ln>
          <a:effectLst/>
        </p:spPr>
        <p:txBody>
          <a:bodyPr anchor="t" bIns="45719" forceAA="0" horzOverflow="overflow" lIns="45719" numCol="1" rIns="45719" rot="0" rtlCol="0" spcCol="38100" tIns="45719" vert="horz" vertOverflow="overflow" wrap="square">
            <a:spAutoFit/>
          </a:bodyPr>
          <a:p>
            <a:r>
              <a:rPr altLang="en-US" dirty="0" sz="1400" lang="zh-CN">
                <a:solidFill>
                  <a:prstClr val="white"/>
                </a:solidFill>
                <a:latin typeface="Calibri" charset="0"/>
                <a:ea typeface="微軟正黑體" pitchFamily="34" charset="-120"/>
              </a:rPr>
              <a:t>數據透視</a:t>
            </a:r>
            <a:endParaRPr altLang="en-US" dirty="0" sz="1400" lang="zh-CN">
              <a:solidFill>
                <a:prstClr val="white"/>
              </a:solidFill>
              <a:latin typeface="Calibri" charset="0"/>
              <a:ea typeface="微軟正黑體" pitchFamily="34" charset="-120"/>
            </a:endParaRPr>
          </a:p>
        </p:txBody>
      </p:sp>
      <p:sp>
        <p:nvSpPr>
          <p:cNvPr id="1048765" name="Text Box 134"/>
          <p:cNvSpPr txBox="1"/>
          <p:nvPr/>
        </p:nvSpPr>
        <p:spPr>
          <a:xfrm>
            <a:off x="5255618" y="2277709"/>
            <a:ext cx="1057910" cy="307775"/>
          </a:xfrm>
          <a:prstGeom prst="rect"/>
          <a:noFill/>
          <a:ln w="12700" cap="flat">
            <a:noFill/>
            <a:miter lim="400000"/>
          </a:ln>
          <a:effectLst/>
        </p:spPr>
        <p:txBody>
          <a:bodyPr anchor="t" bIns="45719" forceAA="0" horzOverflow="overflow" lIns="45719" numCol="1" rIns="45719" rot="0" rtlCol="0" spcCol="38100" tIns="45719" vert="horz" vertOverflow="overflow" wrap="square">
            <a:spAutoFit/>
          </a:bodyPr>
          <a:p>
            <a:r>
              <a:rPr altLang="en-US" dirty="0" sz="1400" lang="zh-CN">
                <a:solidFill>
                  <a:prstClr val="white"/>
                </a:solidFill>
                <a:latin typeface="Calibri" charset="0"/>
                <a:ea typeface="微軟正黑體" pitchFamily="34" charset="-120"/>
              </a:rPr>
              <a:t>在線專家組</a:t>
            </a:r>
            <a:endParaRPr altLang="en-US" dirty="0" sz="1400" lang="zh-CN">
              <a:solidFill>
                <a:prstClr val="white"/>
              </a:solidFill>
              <a:latin typeface="Calibri" charset="0"/>
              <a:ea typeface="微軟正黑體" pitchFamily="34" charset="-120"/>
            </a:endParaRPr>
          </a:p>
        </p:txBody>
      </p:sp>
      <p:sp>
        <p:nvSpPr>
          <p:cNvPr id="1048766" name="左大括号 196"/>
          <p:cNvSpPr/>
          <p:nvPr/>
        </p:nvSpPr>
        <p:spPr>
          <a:xfrm>
            <a:off x="4656802" y="1387668"/>
            <a:ext cx="106007" cy="1302169"/>
          </a:xfrm>
          <a:prstGeom prst="leftBrace"/>
          <a:noFill/>
          <a:ln w="25400" cap="flat" cmpd="sng" algn="ctr">
            <a:solidFill>
              <a:srgbClr val="5B9BD5"/>
            </a:solidFill>
            <a:prstDash val="solid"/>
            <a:miter lim="800000"/>
          </a:ln>
          <a:effectLst/>
        </p:spPr>
        <p:txBody>
          <a:bodyPr anchor="ctr" rtlCol="0"/>
          <a:p>
            <a:pPr algn="ctr" defTabSz="914400" eaLnBrk="1" fontAlgn="base" hangingPunct="1" indent="0" latinLnBrk="0" lvl="0" marL="0" marR="0">
              <a:lnSpc>
                <a:spcPct val="100000"/>
              </a:lnSpc>
              <a:spcBef>
                <a:spcPct val="0"/>
              </a:spcBef>
              <a:spcAft>
                <a:spcPct val="0"/>
              </a:spcAft>
              <a:buClrTx/>
              <a:buSzTx/>
              <a:buFontTx/>
              <a:buNone/>
            </a:pPr>
            <a:endParaRPr altLang="en-US" b="0" cap="none" sz="1800" i="0" kern="0" kumimoji="1" lang="zh-CN" noProof="0" normalizeH="0" spc="0" strike="noStrike" u="none">
              <a:ln>
                <a:noFill/>
              </a:ln>
              <a:solidFill>
                <a:schemeClr val="bg1"/>
              </a:solidFill>
              <a:effectLst/>
              <a:uLnTx/>
              <a:uFillTx/>
              <a:latin typeface="Calibri" charset="0"/>
              <a:ea typeface="微軟正黑體" pitchFamily="34" charset="-120"/>
              <a:cs typeface="+mn-cs"/>
            </a:endParaRPr>
          </a:p>
        </p:txBody>
      </p:sp>
      <p:sp>
        <p:nvSpPr>
          <p:cNvPr id="1048767" name="左大括号 197"/>
          <p:cNvSpPr/>
          <p:nvPr/>
        </p:nvSpPr>
        <p:spPr>
          <a:xfrm>
            <a:off x="4661124" y="2889612"/>
            <a:ext cx="90366" cy="987402"/>
          </a:xfrm>
          <a:prstGeom prst="leftBrace"/>
          <a:noFill/>
          <a:ln w="25400" cap="flat" cmpd="sng" algn="ctr">
            <a:solidFill>
              <a:srgbClr val="5B9BD5"/>
            </a:solidFill>
            <a:prstDash val="solid"/>
            <a:miter lim="800000"/>
          </a:ln>
          <a:effectLst/>
        </p:spPr>
        <p:txBody>
          <a:bodyPr anchor="ctr" rtlCol="0"/>
          <a:p>
            <a:pPr algn="ctr" defTabSz="914400" eaLnBrk="1" fontAlgn="base" hangingPunct="1" indent="0" latinLnBrk="0" lvl="0" marL="0" marR="0">
              <a:lnSpc>
                <a:spcPct val="100000"/>
              </a:lnSpc>
              <a:spcBef>
                <a:spcPct val="0"/>
              </a:spcBef>
              <a:spcAft>
                <a:spcPct val="0"/>
              </a:spcAft>
              <a:buClrTx/>
              <a:buSzTx/>
              <a:buFontTx/>
              <a:buNone/>
            </a:pPr>
            <a:endParaRPr altLang="en-US" b="0" cap="none" sz="1800" i="0" kern="0" kumimoji="1" lang="zh-CN" noProof="0" normalizeH="0" spc="0" strike="noStrike" u="none">
              <a:ln>
                <a:noFill/>
              </a:ln>
              <a:solidFill>
                <a:schemeClr val="bg1"/>
              </a:solidFill>
              <a:effectLst/>
              <a:uLnTx/>
              <a:uFillTx/>
              <a:latin typeface="Calibri" charset="0"/>
              <a:ea typeface="微軟正黑體" pitchFamily="34" charset="-120"/>
              <a:cs typeface="+mn-cs"/>
            </a:endParaRPr>
          </a:p>
        </p:txBody>
      </p:sp>
      <p:sp>
        <p:nvSpPr>
          <p:cNvPr id="1048768" name="左大括号 198"/>
          <p:cNvSpPr/>
          <p:nvPr/>
        </p:nvSpPr>
        <p:spPr>
          <a:xfrm>
            <a:off x="4672982" y="4025084"/>
            <a:ext cx="78508" cy="774156"/>
          </a:xfrm>
          <a:prstGeom prst="leftBrace"/>
          <a:noFill/>
          <a:ln w="25400" cap="flat" cmpd="sng" algn="ctr">
            <a:solidFill>
              <a:srgbClr val="5B9BD5"/>
            </a:solidFill>
            <a:prstDash val="solid"/>
            <a:miter lim="800000"/>
          </a:ln>
          <a:effectLst/>
        </p:spPr>
        <p:txBody>
          <a:bodyPr anchor="ctr" rtlCol="0"/>
          <a:p>
            <a:pPr algn="ctr" defTabSz="914400" eaLnBrk="1" fontAlgn="base" hangingPunct="1" indent="0" latinLnBrk="0" lvl="0" marL="0" marR="0">
              <a:lnSpc>
                <a:spcPct val="100000"/>
              </a:lnSpc>
              <a:spcBef>
                <a:spcPct val="0"/>
              </a:spcBef>
              <a:spcAft>
                <a:spcPct val="0"/>
              </a:spcAft>
              <a:buClrTx/>
              <a:buSzTx/>
              <a:buFontTx/>
              <a:buNone/>
            </a:pPr>
            <a:endParaRPr altLang="en-US" b="0" cap="none" sz="1800" i="0" kern="0" kumimoji="1" lang="zh-CN" noProof="0" normalizeH="0" spc="0" strike="noStrike" u="none">
              <a:ln>
                <a:noFill/>
              </a:ln>
              <a:solidFill>
                <a:schemeClr val="bg1"/>
              </a:solidFill>
              <a:effectLst/>
              <a:uLnTx/>
              <a:uFillTx/>
              <a:latin typeface="Calibri" charset="0"/>
              <a:ea typeface="微軟正黑體" pitchFamily="34" charset="-120"/>
              <a:cs typeface="+mn-cs"/>
            </a:endParaRPr>
          </a:p>
        </p:txBody>
      </p:sp>
      <p:sp>
        <p:nvSpPr>
          <p:cNvPr id="1048769" name="文字方塊 85"/>
          <p:cNvSpPr txBox="1"/>
          <p:nvPr/>
        </p:nvSpPr>
        <p:spPr bwMode="auto">
          <a:xfrm>
            <a:off x="10689860" y="4298927"/>
            <a:ext cx="778771" cy="261606"/>
          </a:xfrm>
          <a:prstGeom prst="rect"/>
          <a:noFill/>
          <a:ln w="9525">
            <a:noFill/>
            <a:miter lim="800000"/>
          </a:ln>
        </p:spPr>
        <p:txBody>
          <a:bodyPr bIns="60958" lIns="121917" rIns="121917" tIns="60958" wrap="square">
            <a:spAutoFit/>
          </a:bodyPr>
          <a:p>
            <a:pPr algn="ctr" fontAlgn="base">
              <a:spcBef>
                <a:spcPct val="0"/>
              </a:spcBef>
              <a:spcAft>
                <a:spcPct val="0"/>
              </a:spcAft>
            </a:pPr>
            <a:r>
              <a:rPr altLang="zh-CN" dirty="0" sz="900" kumimoji="1" lang="en-US">
                <a:solidFill>
                  <a:schemeClr val="bg1"/>
                </a:solidFill>
                <a:latin typeface="Calibri" charset="0"/>
                <a:ea typeface="微軟正黑體" pitchFamily="34" charset="-120"/>
                <a:cs typeface="Microsoft JhengHei" charset="-120"/>
              </a:rPr>
              <a:t>5G DTU</a:t>
            </a:r>
            <a:endParaRPr altLang="zh-CN" dirty="0" sz="900" kumimoji="1" lang="en-US">
              <a:solidFill>
                <a:schemeClr val="bg1"/>
              </a:solidFill>
              <a:latin typeface="Calibri" charset="0"/>
              <a:ea typeface="微軟正黑體" pitchFamily="34" charset="-120"/>
              <a:cs typeface="Microsoft JhengHei" charset="-120"/>
            </a:endParaRPr>
          </a:p>
        </p:txBody>
      </p:sp>
      <p:pic>
        <p:nvPicPr>
          <p:cNvPr id="2097209" name="图片 4"/>
          <p:cNvPicPr>
            <a:picLocks noChangeAspect="1"/>
          </p:cNvPicPr>
          <p:nvPr/>
        </p:nvPicPr>
        <p:blipFill rotWithShape="1">
          <a:blip xmlns:r="http://schemas.openxmlformats.org/officeDocument/2006/relationships" r:embed="rId4" cstate="screen"/>
          <a:srcRect/>
          <a:stretch>
            <a:fillRect/>
          </a:stretch>
        </p:blipFill>
        <p:spPr>
          <a:xfrm>
            <a:off x="10641056" y="4025084"/>
            <a:ext cx="397547" cy="222942"/>
          </a:xfrm>
          <a:prstGeom prst="rect"/>
        </p:spPr>
      </p:pic>
      <p:sp>
        <p:nvSpPr>
          <p:cNvPr id="1048770" name="Shape 133"/>
          <p:cNvSpPr/>
          <p:nvPr/>
        </p:nvSpPr>
        <p:spPr>
          <a:xfrm>
            <a:off x="6389919" y="922504"/>
            <a:ext cx="3360372" cy="321236"/>
          </a:xfrm>
          <a:prstGeom prst="rect"/>
          <a:gradFill>
            <a:gsLst>
              <a:gs pos="0">
                <a:srgbClr val="0070C0"/>
              </a:gs>
              <a:gs pos="100000">
                <a:srgbClr val="002060"/>
              </a:gs>
            </a:gsLst>
            <a:path path="circle">
              <a:fillToRect l="50000" t="50000" r="50000" b="50000"/>
            </a:path>
          </a:gradFill>
          <a:ln w="3175">
            <a:solidFill>
              <a:schemeClr val="bg1"/>
            </a:solidFill>
            <a:prstDash val="sysDot"/>
          </a:ln>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defTabSz="914400" eaLnBrk="1" fontAlgn="base" hangingPunct="1" indent="0" latinLnBrk="0" lvl="0" marL="0" marR="0" rtl="0">
              <a:lnSpc>
                <a:spcPct val="100000"/>
              </a:lnSpc>
              <a:spcBef>
                <a:spcPct val="0"/>
              </a:spcBef>
              <a:spcAft>
                <a:spcPct val="0"/>
              </a:spcAft>
              <a:buClrTx/>
              <a:buSzTx/>
              <a:buFontTx/>
              <a:buNone/>
            </a:pPr>
            <a:r>
              <a:rPr altLang="en-US" baseline="0" b="1" cap="none" dirty="0" sz="2000" i="0" kern="1200" kumimoji="1" lang="zh-CN" noProof="0" normalizeH="0" spc="0" strike="noStrike" u="none">
                <a:ln>
                  <a:noFill/>
                </a:ln>
                <a:solidFill>
                  <a:schemeClr val="bg1"/>
                </a:solidFill>
                <a:effectLst/>
                <a:uLnTx/>
                <a:uFillTx/>
                <a:latin typeface="Microsoft YaHei" pitchFamily="34" charset="-122"/>
                <a:ea typeface="Microsoft YaHei" pitchFamily="34" charset="-122"/>
                <a:sym typeface="+mn-ea"/>
              </a:rPr>
              <a:t>解決方案介紹</a:t>
            </a:r>
            <a:endParaRPr altLang="en-US" baseline="0" b="1" cap="none" dirty="0" sz="2000" i="0" kern="1200" kumimoji="1" lang="zh-CN" noProof="0" normalizeH="0" spc="0" strike="noStrike" u="none">
              <a:ln>
                <a:noFill/>
              </a:ln>
              <a:solidFill>
                <a:schemeClr val="bg1"/>
              </a:solidFill>
              <a:effectLst/>
              <a:uLnTx/>
              <a:uFillTx/>
              <a:latin typeface="Microsoft YaHei" pitchFamily="34" charset="-122"/>
              <a:ea typeface="Microsoft YaHei" pitchFamily="34" charset="-122"/>
              <a:sym typeface="+mn-ea"/>
            </a:endParaRPr>
          </a:p>
        </p:txBody>
      </p:sp>
      <p:sp>
        <p:nvSpPr>
          <p:cNvPr id="1048771" name="Rounded Rectangle 139"/>
          <p:cNvSpPr/>
          <p:nvPr/>
        </p:nvSpPr>
        <p:spPr>
          <a:xfrm>
            <a:off x="4855211" y="3125451"/>
            <a:ext cx="1384844" cy="257862"/>
          </a:xfrm>
          <a:prstGeom prst="roundRect"/>
          <a:solidFill>
            <a:srgbClr val="5B9BD5">
              <a:lumMod val="75000"/>
            </a:srgbClr>
          </a:solidFill>
          <a:ln w="12700" cap="flat" cmpd="sng" algn="ctr">
            <a:solidFill>
              <a:srgbClr val="002060"/>
            </a:solidFill>
            <a:prstDash val="solid"/>
            <a:miter lim="800000"/>
          </a:ln>
          <a:effectLst/>
        </p:spPr>
        <p:txBody>
          <a:bodyPr anchor="ctr" rtlCol="0"/>
          <a:p>
            <a:pPr algn="ctr" defTabSz="914400" eaLnBrk="1" fontAlgn="base" hangingPunct="1" indent="0" latinLnBrk="0" lvl="0" marL="0" marR="0">
              <a:lnSpc>
                <a:spcPct val="100000"/>
              </a:lnSpc>
              <a:spcBef>
                <a:spcPct val="0"/>
              </a:spcBef>
              <a:spcAft>
                <a:spcPct val="0"/>
              </a:spcAft>
              <a:buClrTx/>
              <a:buSzTx/>
              <a:buFontTx/>
              <a:buNone/>
            </a:pPr>
            <a:r>
              <a:rPr altLang="en-US" b="0" cap="none" dirty="0" sz="1200" i="0" kern="0" kumimoji="1" lang="zh-CN" noProof="0" normalizeH="0" spc="0" strike="noStrike" u="none" smtClean="0">
                <a:ln>
                  <a:noFill/>
                </a:ln>
                <a:solidFill>
                  <a:schemeClr val="bg1"/>
                </a:solidFill>
                <a:effectLst/>
                <a:uLnTx/>
                <a:uFillTx/>
                <a:latin typeface="Calibri" charset="0"/>
                <a:ea typeface="微軟正黑體" pitchFamily="34" charset="-120"/>
                <a:sym typeface="+mn-ea"/>
              </a:rPr>
              <a:t>數據收集</a:t>
            </a:r>
            <a:endParaRPr altLang="en-US" b="0" cap="none" dirty="0" sz="1200" i="0" kern="0" kumimoji="1" lang="en-US" noProof="0" normalizeH="0" spc="0" strike="noStrike" u="none">
              <a:ln>
                <a:noFill/>
              </a:ln>
              <a:solidFill>
                <a:schemeClr val="bg1"/>
              </a:solidFill>
              <a:effectLst/>
              <a:uLnTx/>
              <a:uFillTx/>
              <a:latin typeface="Calibri" charset="0"/>
              <a:ea typeface="微軟正黑體" pitchFamily="34" charset="-120"/>
              <a:sym typeface="+mn-ea"/>
            </a:endParaRPr>
          </a:p>
        </p:txBody>
      </p:sp>
      <p:pic>
        <p:nvPicPr>
          <p:cNvPr id="2097210" name="圖片 130"/>
          <p:cNvPicPr>
            <a:picLocks noChangeAspect="1"/>
          </p:cNvPicPr>
          <p:nvPr/>
        </p:nvPicPr>
        <p:blipFill>
          <a:blip xmlns:r="http://schemas.openxmlformats.org/officeDocument/2006/relationships" r:embed="rId5">
            <a:clrChange>
              <a:clrFrom>
                <a:srgbClr val="FFFFFF"/>
              </a:clrFrom>
              <a:clrTo>
                <a:srgbClr val="FFFFFF">
                  <a:alpha val="0"/>
                </a:srgbClr>
              </a:clrTo>
            </a:clrChange>
          </a:blip>
          <a:stretch>
            <a:fillRect/>
          </a:stretch>
        </p:blipFill>
        <p:spPr>
          <a:xfrm>
            <a:off x="4829207" y="4493508"/>
            <a:ext cx="961007" cy="394935"/>
          </a:xfrm>
          <a:prstGeom prst="rect"/>
        </p:spPr>
      </p:pic>
      <p:pic>
        <p:nvPicPr>
          <p:cNvPr id="2097211" name="圖片 131"/>
          <p:cNvPicPr>
            <a:picLocks noChangeAspect="1"/>
          </p:cNvPicPr>
          <p:nvPr/>
        </p:nvPicPr>
        <p:blipFill rotWithShape="1">
          <a:blip xmlns:r="http://schemas.openxmlformats.org/officeDocument/2006/relationships" r:embed="rId6">
            <a:clrChange>
              <a:clrFrom>
                <a:srgbClr val="FFFFFF"/>
              </a:clrFrom>
              <a:clrTo>
                <a:srgbClr val="FFFFFF">
                  <a:alpha val="0"/>
                </a:srgbClr>
              </a:clrTo>
            </a:clrChange>
          </a:blip>
          <a:srcRect l="11795" r="20920"/>
          <a:stretch>
            <a:fillRect/>
          </a:stretch>
        </p:blipFill>
        <p:spPr>
          <a:xfrm rot="16200000">
            <a:off x="6047706" y="4221269"/>
            <a:ext cx="299590" cy="866414"/>
          </a:xfrm>
          <a:prstGeom prst="rect"/>
        </p:spPr>
      </p:pic>
      <p:pic>
        <p:nvPicPr>
          <p:cNvPr id="2097212" name="Picture 2"/>
          <p:cNvPicPr>
            <a:picLocks noChangeArrowheads="1"/>
          </p:cNvPicPr>
          <p:nvPr/>
        </p:nvPicPr>
        <p:blipFill>
          <a:blip xmlns:r="http://schemas.openxmlformats.org/officeDocument/2006/relationships" r:embed="rId7" cstate="print"/>
          <a:srcRect/>
          <a:stretch>
            <a:fillRect/>
          </a:stretch>
        </p:blipFill>
        <p:spPr bwMode="auto">
          <a:xfrm>
            <a:off x="6692600" y="4372346"/>
            <a:ext cx="804555" cy="564258"/>
          </a:xfrm>
          <a:prstGeom prst="roundRect">
            <a:avLst>
              <a:gd name="adj" fmla="val 8594"/>
            </a:avLst>
          </a:prstGeom>
          <a:solidFill>
            <a:srgbClr val="FFFFFF">
              <a:shade val="85000"/>
            </a:srgbClr>
          </a:solidFill>
          <a:ln>
            <a:noFill/>
          </a:ln>
          <a:effectLst>
            <a:reflection algn="bl" blurRad="12700" dir="5400000" dist="5000" endPos="28000" rotWithShape="0" stA="38000" sy="-100000"/>
          </a:effectLst>
        </p:spPr>
      </p:pic>
      <p:pic>
        <p:nvPicPr>
          <p:cNvPr id="2097213" name="Picture 2"/>
          <p:cNvPicPr>
            <a:picLocks noChangeArrowheads="1"/>
          </p:cNvPicPr>
          <p:nvPr/>
        </p:nvPicPr>
        <p:blipFill>
          <a:blip xmlns:r="http://schemas.openxmlformats.org/officeDocument/2006/relationships" r:embed="rId8" cstate="print"/>
          <a:srcRect/>
          <a:stretch>
            <a:fillRect/>
          </a:stretch>
        </p:blipFill>
        <p:spPr bwMode="auto">
          <a:xfrm>
            <a:off x="7613194" y="4341984"/>
            <a:ext cx="840030" cy="542689"/>
          </a:xfrm>
          <a:prstGeom prst="roundRect">
            <a:avLst>
              <a:gd name="adj" fmla="val 8594"/>
            </a:avLst>
          </a:prstGeom>
          <a:solidFill>
            <a:srgbClr val="FFFFFF">
              <a:shade val="85000"/>
            </a:srgbClr>
          </a:solidFill>
          <a:ln>
            <a:noFill/>
          </a:ln>
          <a:effectLst>
            <a:reflection algn="bl" blurRad="12700" dir="5400000" dist="5000" endPos="28000" rotWithShape="0" stA="38000" sy="-100000"/>
          </a:effectLst>
        </p:spPr>
      </p:pic>
      <p:pic>
        <p:nvPicPr>
          <p:cNvPr id="2097214" name="圖片 134"/>
          <p:cNvPicPr>
            <a:picLocks noChangeAspect="1"/>
          </p:cNvPicPr>
          <p:nvPr/>
        </p:nvPicPr>
        <p:blipFill>
          <a:blip xmlns:r="http://schemas.openxmlformats.org/officeDocument/2006/relationships" r:embed="rId9"/>
          <a:stretch>
            <a:fillRect/>
          </a:stretch>
        </p:blipFill>
        <p:spPr>
          <a:xfrm>
            <a:off x="8453224" y="4341984"/>
            <a:ext cx="514723" cy="584105"/>
          </a:xfrm>
          <a:prstGeom prst="rect"/>
        </p:spPr>
      </p:pic>
      <p:pic>
        <p:nvPicPr>
          <p:cNvPr id="2097215" name="圖片 135"/>
          <p:cNvPicPr>
            <a:picLocks/>
          </p:cNvPicPr>
          <p:nvPr/>
        </p:nvPicPr>
        <p:blipFill>
          <a:blip xmlns:r="http://schemas.openxmlformats.org/officeDocument/2006/relationships" r:embed="rId10"/>
          <a:stretch>
            <a:fillRect/>
          </a:stretch>
        </p:blipFill>
        <p:spPr>
          <a:xfrm>
            <a:off x="4927428" y="1414889"/>
            <a:ext cx="1569538" cy="862820"/>
          </a:xfrm>
          <a:prstGeom prst="rect"/>
        </p:spPr>
      </p:pic>
      <p:pic>
        <p:nvPicPr>
          <p:cNvPr id="2097216" name="圖片 136"/>
          <p:cNvPicPr>
            <a:picLocks/>
          </p:cNvPicPr>
          <p:nvPr/>
        </p:nvPicPr>
        <p:blipFill>
          <a:blip xmlns:r="http://schemas.openxmlformats.org/officeDocument/2006/relationships" r:embed="rId11"/>
          <a:stretch>
            <a:fillRect/>
          </a:stretch>
        </p:blipFill>
        <p:spPr>
          <a:xfrm>
            <a:off x="6647711" y="1425794"/>
            <a:ext cx="1569538" cy="851915"/>
          </a:xfrm>
          <a:prstGeom prst="rect"/>
        </p:spPr>
      </p:pic>
      <p:pic>
        <p:nvPicPr>
          <p:cNvPr id="2097217" name="圖片 137"/>
          <p:cNvPicPr>
            <a:picLocks/>
          </p:cNvPicPr>
          <p:nvPr/>
        </p:nvPicPr>
        <p:blipFill rotWithShape="1">
          <a:blip xmlns:r="http://schemas.openxmlformats.org/officeDocument/2006/relationships" r:embed="rId12"/>
          <a:srcRect l="8455" t="1111" r="5050" b="9201"/>
          <a:stretch>
            <a:fillRect/>
          </a:stretch>
        </p:blipFill>
        <p:spPr>
          <a:xfrm>
            <a:off x="8507309" y="1454802"/>
            <a:ext cx="1546064" cy="822906"/>
          </a:xfrm>
          <a:prstGeom prst="rect"/>
        </p:spPr>
      </p:pic>
      <p:pic>
        <p:nvPicPr>
          <p:cNvPr id="2097218" name="圖片 138"/>
          <p:cNvPicPr>
            <a:picLocks/>
          </p:cNvPicPr>
          <p:nvPr/>
        </p:nvPicPr>
        <p:blipFill>
          <a:blip xmlns:r="http://schemas.openxmlformats.org/officeDocument/2006/relationships" r:embed="rId13"/>
          <a:stretch>
            <a:fillRect/>
          </a:stretch>
        </p:blipFill>
        <p:spPr>
          <a:xfrm>
            <a:off x="10218105" y="1483154"/>
            <a:ext cx="1617997" cy="778961"/>
          </a:xfrm>
          <a:prstGeom prst="rect"/>
        </p:spPr>
      </p:pic>
      <p:pic>
        <p:nvPicPr>
          <p:cNvPr id="2097219" name="PA-91fbe02f-9104-4490-8112-8b6c8cb02a5f" descr="图片152"/>
          <p:cNvPicPr>
            <a:picLocks noChangeAspect="1" noChangeArrowheads="1"/>
          </p:cNvPicPr>
          <p:nvPr/>
        </p:nvPicPr>
        <p:blipFill>
          <a:blip xmlns:r="http://schemas.openxmlformats.org/officeDocument/2006/relationships" r:embed="rId14" cstate="print">
            <a:grayscl/>
          </a:blip>
          <a:srcRect/>
          <a:stretch>
            <a:fillRect/>
          </a:stretch>
        </p:blipFill>
        <p:spPr bwMode="auto">
          <a:xfrm>
            <a:off x="10622963" y="2885043"/>
            <a:ext cx="976242" cy="354754"/>
          </a:xfrm>
          <a:prstGeom prst="rect"/>
          <a:noFill/>
        </p:spPr>
      </p:pic>
      <p:pic>
        <p:nvPicPr>
          <p:cNvPr id="2097220" name="图片 178" descr="11111111"/>
          <p:cNvPicPr>
            <a:picLocks noChangeAspect="1"/>
          </p:cNvPicPr>
          <p:nvPr/>
        </p:nvPicPr>
        <p:blipFill>
          <a:blip xmlns:r="http://schemas.openxmlformats.org/officeDocument/2006/relationships" r:embed="rId15"/>
          <a:stretch>
            <a:fillRect/>
          </a:stretch>
        </p:blipFill>
        <p:spPr>
          <a:xfrm>
            <a:off x="10762599" y="3318348"/>
            <a:ext cx="800943" cy="347637"/>
          </a:xfrm>
          <a:prstGeom prst="rect"/>
        </p:spPr>
      </p:pic>
      <p:sp>
        <p:nvSpPr>
          <p:cNvPr id="1048772" name="文字方塊 144"/>
          <p:cNvSpPr txBox="1"/>
          <p:nvPr/>
        </p:nvSpPr>
        <p:spPr>
          <a:xfrm>
            <a:off x="11320528" y="3108230"/>
            <a:ext cx="611066" cy="246219"/>
          </a:xfrm>
          <a:prstGeom prst="rect"/>
          <a:noFill/>
          <a:ln w="12700" cap="flat">
            <a:noFill/>
            <a:miter lim="400000"/>
          </a:ln>
          <a:effectLst/>
        </p:spPr>
        <p:txBody>
          <a:bodyPr anchor="t" bIns="45719" forceAA="0" horzOverflow="overflow" lIns="45719" numCol="1" rIns="45719" rot="0" rtlCol="0" spcCol="38100" tIns="45719" vert="horz" vertOverflow="overflow" wrap="square">
            <a:spAutoFit/>
          </a:bodyPr>
          <a:lstStyle>
            <a:defPPr>
              <a:defRPr lang="zh-CN"/>
            </a:defPPr>
            <a:lvl1pPr algn="ctr" fontAlgn="auto" hangingPunct="0" indent="0" lvl="0" marR="0">
              <a:lnSpc>
                <a:spcPct val="100000"/>
              </a:lnSpc>
              <a:spcBef>
                <a:spcPts val="0"/>
              </a:spcBef>
              <a:spcAft>
                <a:spcPts val="0"/>
              </a:spcAft>
              <a:buClrTx/>
              <a:buSzTx/>
              <a:buFontTx/>
              <a:buNone/>
              <a:defRPr baseline="0" b="1" cap="none" sz="1000" i="0" kern="0" kumimoji="1" normalizeH="0" spc="0" strike="noStrike" u="none">
                <a:ln>
                  <a:noFill/>
                </a:ln>
                <a:solidFill>
                  <a:schemeClr val="bg1"/>
                </a:solidFill>
                <a:effectLst/>
                <a:uLnTx/>
                <a:uFillTx/>
                <a:latin typeface="Microsoft YaHei" pitchFamily="34" charset="-122"/>
                <a:ea typeface="Microsoft YaHei" pitchFamily="34" charset="-122"/>
                <a:cs typeface="Calibri" charset="0"/>
              </a:defRPr>
            </a:lvl1pPr>
          </a:lstStyle>
          <a:p>
            <a:r>
              <a:rPr altLang="zh-CN" dirty="0" lang="en-US">
                <a:latin typeface="Calibri" charset="0"/>
                <a:ea typeface="微軟正黑體" pitchFamily="34" charset="-120"/>
              </a:rPr>
              <a:t>Switch</a:t>
            </a:r>
            <a:endParaRPr altLang="en-US" dirty="0" lang="zh-TW">
              <a:latin typeface="Calibri" charset="0"/>
              <a:ea typeface="微軟正黑體" pitchFamily="34" charset="-120"/>
            </a:endParaRPr>
          </a:p>
        </p:txBody>
      </p:sp>
      <p:sp>
        <p:nvSpPr>
          <p:cNvPr id="1048773" name="文字方塊 145"/>
          <p:cNvSpPr txBox="1"/>
          <p:nvPr/>
        </p:nvSpPr>
        <p:spPr>
          <a:xfrm>
            <a:off x="10263806" y="3598849"/>
            <a:ext cx="745718" cy="246219"/>
          </a:xfrm>
          <a:prstGeom prst="rect"/>
          <a:noFill/>
          <a:ln w="12700" cap="flat">
            <a:noFill/>
            <a:miter lim="400000"/>
          </a:ln>
          <a:effectLst/>
        </p:spPr>
        <p:txBody>
          <a:bodyPr anchor="t" bIns="45719" forceAA="0" horzOverflow="overflow" lIns="45719" numCol="1" rIns="45719" rot="0" rtlCol="0" spcCol="38100" tIns="45719" vert="horz" vertOverflow="overflow" wrap="square">
            <a:spAutoFit/>
          </a:bodyPr>
          <a:lstStyle>
            <a:defPPr>
              <a:defRPr lang="zh-CN"/>
            </a:defPPr>
            <a:lvl1pPr algn="ctr" fontAlgn="auto" hangingPunct="0" indent="0" lvl="0" marR="0">
              <a:lnSpc>
                <a:spcPct val="100000"/>
              </a:lnSpc>
              <a:spcBef>
                <a:spcPts val="0"/>
              </a:spcBef>
              <a:spcAft>
                <a:spcPts val="0"/>
              </a:spcAft>
              <a:buClrTx/>
              <a:buSzTx/>
              <a:buFontTx/>
              <a:buNone/>
              <a:defRPr baseline="0" b="1" cap="none" sz="1000" i="0" kern="0" kumimoji="1" normalizeH="0" spc="0" strike="noStrike" u="none">
                <a:ln>
                  <a:noFill/>
                </a:ln>
                <a:solidFill>
                  <a:schemeClr val="bg1"/>
                </a:solidFill>
                <a:effectLst/>
                <a:uLnTx/>
                <a:uFillTx/>
                <a:latin typeface="Microsoft YaHei" pitchFamily="34" charset="-122"/>
                <a:ea typeface="Microsoft YaHei" pitchFamily="34" charset="-122"/>
                <a:cs typeface="Calibri" charset="0"/>
              </a:defRPr>
            </a:lvl1pPr>
          </a:lstStyle>
          <a:p>
            <a:r>
              <a:rPr altLang="zh-CN" dirty="0" lang="en-US">
                <a:latin typeface="Calibri" charset="0"/>
                <a:ea typeface="微軟正黑體" pitchFamily="34" charset="-120"/>
              </a:rPr>
              <a:t>5G</a:t>
            </a:r>
            <a:r>
              <a:rPr altLang="en-US" dirty="0" lang="zh-CN">
                <a:latin typeface="Calibri" charset="0"/>
                <a:ea typeface="微軟正黑體" pitchFamily="34" charset="-120"/>
              </a:rPr>
              <a:t>小基站</a:t>
            </a:r>
            <a:endParaRPr altLang="zh-CN" dirty="0" lang="en-US">
              <a:latin typeface="Calibri" charset="0"/>
              <a:ea typeface="微軟正黑體" pitchFamily="34" charset="-120"/>
            </a:endParaRPr>
          </a:p>
        </p:txBody>
      </p:sp>
      <p:sp>
        <p:nvSpPr>
          <p:cNvPr id="1048774" name="矩形 81"/>
          <p:cNvSpPr/>
          <p:nvPr/>
        </p:nvSpPr>
        <p:spPr>
          <a:xfrm>
            <a:off x="4878944" y="4957557"/>
            <a:ext cx="627095" cy="246219"/>
          </a:xfrm>
          <a:prstGeom prst="rect"/>
          <a:noFill/>
          <a:ln w="12700" cap="flat">
            <a:noFill/>
            <a:miter lim="400000"/>
          </a:ln>
          <a:effectLst/>
        </p:spPr>
        <p:txBody>
          <a:bodyPr anchor="t" bIns="45719" forceAA="0" horzOverflow="overflow" lIns="45719" numCol="1" rIns="45719" rot="0" rtlCol="0" spcCol="38100" tIns="45719" vert="horz" vertOverflow="overflow" wrap="square">
            <a:spAutoFit/>
          </a:bodyPr>
          <a:p>
            <a:pPr algn="ctr" hangingPunct="0"/>
            <a:r>
              <a:rPr altLang="zh-CN" b="1" dirty="0" sz="1000" kern="0" kumimoji="1" lang="en-US">
                <a:solidFill>
                  <a:schemeClr val="bg1"/>
                </a:solidFill>
                <a:latin typeface="Calibri" charset="0"/>
                <a:ea typeface="微軟正黑體" pitchFamily="34" charset="-120"/>
                <a:cs typeface="Calibri" charset="0"/>
              </a:rPr>
              <a:t>AR</a:t>
            </a:r>
            <a:r>
              <a:rPr altLang="en-US" b="1" dirty="0" sz="1000" kern="0" kumimoji="1" lang="zh-CN">
                <a:solidFill>
                  <a:schemeClr val="bg1"/>
                </a:solidFill>
                <a:latin typeface="Calibri" charset="0"/>
                <a:ea typeface="微軟正黑體" pitchFamily="34" charset="-120"/>
                <a:cs typeface="Calibri" charset="0"/>
              </a:rPr>
              <a:t>眼鏡</a:t>
            </a:r>
            <a:endParaRPr altLang="zh-CN" b="1" dirty="0" sz="1000" kern="0" kumimoji="1" lang="en-US">
              <a:solidFill>
                <a:schemeClr val="bg1"/>
              </a:solidFill>
              <a:latin typeface="Calibri" charset="0"/>
              <a:ea typeface="微軟正黑體" pitchFamily="34" charset="-120"/>
              <a:cs typeface="Calibri" charset="0"/>
            </a:endParaRPr>
          </a:p>
        </p:txBody>
      </p:sp>
      <p:sp>
        <p:nvSpPr>
          <p:cNvPr id="1048775" name="文字方塊 151"/>
          <p:cNvSpPr txBox="1"/>
          <p:nvPr/>
        </p:nvSpPr>
        <p:spPr>
          <a:xfrm>
            <a:off x="5554865" y="4957557"/>
            <a:ext cx="1338828" cy="246219"/>
          </a:xfrm>
          <a:prstGeom prst="rect"/>
          <a:noFill/>
          <a:ln w="12700" cap="flat">
            <a:noFill/>
            <a:miter lim="400000"/>
          </a:ln>
          <a:effectLst/>
        </p:spPr>
        <p:txBody>
          <a:bodyPr anchor="t" bIns="45719" forceAA="0" horzOverflow="overflow" lIns="45719" numCol="1" rIns="45719" rot="0" rtlCol="0" spcCol="38100" tIns="45719" vert="horz" vertOverflow="overflow" wrap="square">
            <a:spAutoFit/>
          </a:bodyPr>
          <a:lstStyle>
            <a:defPPr>
              <a:defRPr lang="zh-CN"/>
            </a:defPPr>
            <a:lvl1pPr algn="ctr" hangingPunct="0">
              <a:defRPr b="1" sz="1000" kern="0" kumimoji="1">
                <a:solidFill>
                  <a:schemeClr val="bg1"/>
                </a:solidFill>
                <a:latin typeface="Microsoft YaHei" pitchFamily="34" charset="-122"/>
                <a:ea typeface="Microsoft YaHei" pitchFamily="34" charset="-122"/>
                <a:cs typeface="Calibri" charset="0"/>
              </a:defRPr>
            </a:lvl1pPr>
          </a:lstStyle>
          <a:p>
            <a:r>
              <a:rPr altLang="en-US" dirty="0" lang="zh-CN">
                <a:latin typeface="Calibri" charset="0"/>
                <a:ea typeface="微軟正黑體" pitchFamily="34" charset="-120"/>
              </a:rPr>
              <a:t>終端控制器</a:t>
            </a:r>
            <a:endParaRPr altLang="en-US" dirty="0" lang="zh-TW">
              <a:latin typeface="Calibri" charset="0"/>
              <a:ea typeface="微軟正黑體" pitchFamily="34" charset="-120"/>
            </a:endParaRPr>
          </a:p>
        </p:txBody>
      </p:sp>
      <p:sp>
        <p:nvSpPr>
          <p:cNvPr id="1048776" name="文字方塊 152"/>
          <p:cNvSpPr txBox="1"/>
          <p:nvPr/>
        </p:nvSpPr>
        <p:spPr>
          <a:xfrm>
            <a:off x="6540880" y="4957557"/>
            <a:ext cx="1107996" cy="246219"/>
          </a:xfrm>
          <a:prstGeom prst="rect"/>
          <a:noFill/>
          <a:ln w="12700" cap="flat">
            <a:noFill/>
            <a:miter lim="400000"/>
          </a:ln>
          <a:effectLst/>
        </p:spPr>
        <p:txBody>
          <a:bodyPr anchor="t" bIns="45719" forceAA="0" horzOverflow="overflow" lIns="45719" numCol="1" rIns="45719" rot="0" rtlCol="0" spcCol="38100" tIns="45719" vert="horz" vertOverflow="overflow" wrap="square">
            <a:spAutoFit/>
          </a:bodyPr>
          <a:lstStyle>
            <a:defPPr>
              <a:defRPr lang="zh-CN"/>
            </a:defPPr>
            <a:lvl1pPr algn="ctr" hangingPunct="0">
              <a:defRPr b="1" sz="1000" kern="0" kumimoji="1">
                <a:solidFill>
                  <a:schemeClr val="bg1"/>
                </a:solidFill>
                <a:latin typeface="Microsoft YaHei" pitchFamily="34" charset="-122"/>
                <a:ea typeface="Microsoft YaHei" pitchFamily="34" charset="-122"/>
                <a:cs typeface="Calibri" charset="0"/>
              </a:defRPr>
            </a:lvl1pPr>
          </a:lstStyle>
          <a:p>
            <a:r>
              <a:rPr altLang="en-US" dirty="0" lang="zh-CN">
                <a:latin typeface="Calibri" charset="0"/>
                <a:ea typeface="微軟正黑體" pitchFamily="34" charset="-120"/>
              </a:rPr>
              <a:t>現場調試</a:t>
            </a:r>
            <a:endParaRPr altLang="zh-CN" dirty="0" lang="en-US">
              <a:latin typeface="Calibri" charset="0"/>
              <a:ea typeface="微軟正黑體" pitchFamily="34" charset="-120"/>
            </a:endParaRPr>
          </a:p>
        </p:txBody>
      </p:sp>
      <p:pic>
        <p:nvPicPr>
          <p:cNvPr id="2097221" name="圖片 153"/>
          <p:cNvPicPr>
            <a:picLocks noChangeAspect="1"/>
          </p:cNvPicPr>
          <p:nvPr/>
        </p:nvPicPr>
        <p:blipFill>
          <a:blip xmlns:r="http://schemas.openxmlformats.org/officeDocument/2006/relationships" r:embed="rId16"/>
          <a:stretch>
            <a:fillRect/>
          </a:stretch>
        </p:blipFill>
        <p:spPr>
          <a:xfrm>
            <a:off x="9172734" y="4318142"/>
            <a:ext cx="1485033" cy="607606"/>
          </a:xfrm>
          <a:prstGeom prst="roundRect">
            <a:avLst>
              <a:gd name="adj" fmla="val 8594"/>
            </a:avLst>
          </a:prstGeom>
          <a:solidFill>
            <a:srgbClr val="FFFFFF">
              <a:shade val="85000"/>
            </a:srgbClr>
          </a:solidFill>
          <a:ln>
            <a:noFill/>
          </a:ln>
          <a:effectLst>
            <a:reflection algn="bl" blurRad="12700" dir="5400000" dist="5000" endPos="28000" rotWithShape="0" stA="38000" sy="-100000"/>
          </a:effectLst>
        </p:spPr>
      </p:pic>
      <p:sp>
        <p:nvSpPr>
          <p:cNvPr id="1048777" name="文字方塊 154"/>
          <p:cNvSpPr txBox="1"/>
          <p:nvPr/>
        </p:nvSpPr>
        <p:spPr>
          <a:xfrm>
            <a:off x="7439177" y="4957557"/>
            <a:ext cx="1598853" cy="246219"/>
          </a:xfrm>
          <a:prstGeom prst="rect"/>
          <a:noFill/>
          <a:ln w="12700" cap="flat">
            <a:noFill/>
            <a:miter lim="400000"/>
          </a:ln>
          <a:effectLst/>
        </p:spPr>
        <p:txBody>
          <a:bodyPr anchor="t" bIns="45719" forceAA="0" horzOverflow="overflow" lIns="45719" numCol="1" rIns="45719" rot="0" rtlCol="0" spcCol="38100" tIns="45719" vert="horz" vertOverflow="overflow" wrap="square">
            <a:spAutoFit/>
          </a:bodyPr>
          <a:lstStyle>
            <a:defPPr>
              <a:defRPr lang="zh-CN"/>
            </a:defPPr>
            <a:lvl1pPr algn="ctr" hangingPunct="0">
              <a:defRPr b="1" sz="1000" kern="0" kumimoji="1">
                <a:solidFill>
                  <a:schemeClr val="bg1"/>
                </a:solidFill>
                <a:latin typeface="Microsoft YaHei" pitchFamily="34" charset="-122"/>
                <a:ea typeface="Microsoft YaHei" pitchFamily="34" charset="-122"/>
                <a:cs typeface="Calibri" charset="0"/>
              </a:defRPr>
            </a:lvl1pPr>
          </a:lstStyle>
          <a:p>
            <a:r>
              <a:rPr altLang="en-US" dirty="0" lang="zh-CN">
                <a:latin typeface="Calibri" charset="0"/>
                <a:ea typeface="微軟正黑體" pitchFamily="34" charset="-120"/>
              </a:rPr>
              <a:t>遠程專家指導</a:t>
            </a:r>
            <a:endParaRPr altLang="zh-CN" dirty="0" lang="en-US">
              <a:latin typeface="Calibri" charset="0"/>
              <a:ea typeface="微軟正黑體" pitchFamily="34" charset="-120"/>
            </a:endParaRPr>
          </a:p>
        </p:txBody>
      </p:sp>
      <p:sp>
        <p:nvSpPr>
          <p:cNvPr id="1048778" name="文字方塊 155"/>
          <p:cNvSpPr txBox="1"/>
          <p:nvPr/>
        </p:nvSpPr>
        <p:spPr>
          <a:xfrm>
            <a:off x="9002025" y="4957557"/>
            <a:ext cx="2031325" cy="246219"/>
          </a:xfrm>
          <a:prstGeom prst="rect"/>
          <a:noFill/>
          <a:ln w="12700" cap="flat">
            <a:noFill/>
            <a:miter lim="400000"/>
          </a:ln>
          <a:effectLst/>
        </p:spPr>
        <p:txBody>
          <a:bodyPr anchor="t" bIns="45719" forceAA="0" horzOverflow="overflow" lIns="45719" numCol="1" rIns="45719" rot="0" rtlCol="0" spcCol="38100" tIns="45719" vert="horz" vertOverflow="overflow" wrap="square">
            <a:spAutoFit/>
          </a:bodyPr>
          <a:lstStyle>
            <a:defPPr>
              <a:defRPr lang="zh-CN"/>
            </a:defPPr>
            <a:lvl1pPr algn="ctr" hangingPunct="0">
              <a:defRPr b="1" sz="1000" kern="0" kumimoji="1">
                <a:solidFill>
                  <a:schemeClr val="bg1"/>
                </a:solidFill>
                <a:latin typeface="Microsoft YaHei" pitchFamily="34" charset="-122"/>
                <a:ea typeface="Microsoft YaHei" pitchFamily="34" charset="-122"/>
                <a:cs typeface="Calibri" charset="0"/>
              </a:defRPr>
            </a:lvl1pPr>
          </a:lstStyle>
          <a:p>
            <a:r>
              <a:rPr altLang="en-US" dirty="0" lang="zh-CN">
                <a:latin typeface="Calibri" charset="0"/>
                <a:ea typeface="微軟正黑體" pitchFamily="34" charset="-120"/>
              </a:rPr>
              <a:t>遠程協助</a:t>
            </a:r>
            <a:r>
              <a:rPr altLang="zh-CN" dirty="0" lang="en-US">
                <a:latin typeface="Calibri" charset="0"/>
                <a:ea typeface="微軟正黑體" pitchFamily="34" charset="-120"/>
              </a:rPr>
              <a:t>/AR</a:t>
            </a:r>
            <a:r>
              <a:rPr altLang="en-US" dirty="0" lang="zh-CN">
                <a:latin typeface="Calibri" charset="0"/>
                <a:ea typeface="微軟正黑體" pitchFamily="34" charset="-120"/>
              </a:rPr>
              <a:t>數據透視</a:t>
            </a:r>
            <a:r>
              <a:rPr altLang="zh-CN" dirty="0" lang="en-US">
                <a:latin typeface="Calibri" charset="0"/>
                <a:ea typeface="微軟正黑體" pitchFamily="34" charset="-120"/>
              </a:rPr>
              <a:t>/</a:t>
            </a:r>
            <a:r>
              <a:rPr altLang="en-US" dirty="0" lang="zh-CN">
                <a:latin typeface="Calibri" charset="0"/>
                <a:ea typeface="微軟正黑體" pitchFamily="34" charset="-120"/>
              </a:rPr>
              <a:t>遠程訓練</a:t>
            </a:r>
            <a:endParaRPr altLang="en-US" dirty="0" lang="zh-TW">
              <a:latin typeface="Calibri" charset="0"/>
              <a:ea typeface="微軟正黑體" pitchFamily="34" charset="-120"/>
            </a:endParaRPr>
          </a:p>
        </p:txBody>
      </p:sp>
      <p:sp>
        <p:nvSpPr>
          <p:cNvPr id="1048779" name="Shape 130"/>
          <p:cNvSpPr/>
          <p:nvPr/>
        </p:nvSpPr>
        <p:spPr>
          <a:xfrm>
            <a:off x="190821" y="922504"/>
            <a:ext cx="3380431" cy="4371451"/>
          </a:xfrm>
          <a:prstGeom prst="rect"/>
          <a:noFill/>
          <a:ln w="12700">
            <a:solidFill>
              <a:srgbClr val="A7A7A7"/>
            </a:solidFill>
          </a:ln>
        </p:spPr>
        <p:txBody>
          <a:bodyPr anchor="ctr" bIns="60948" lIns="60948" rIns="60948" tIns="60948"/>
          <a:p>
            <a:pPr defTabSz="913765"/>
            <a:endParaRPr dirty="0" sz="1400">
              <a:solidFill>
                <a:schemeClr val="bg1"/>
              </a:solidFill>
              <a:latin typeface="Microsoft YaHei" pitchFamily="34" charset="-122"/>
              <a:ea typeface="Microsoft YaHei" pitchFamily="34" charset="-122"/>
              <a:cs typeface="Microsoft JhengHei" charset="-120"/>
            </a:endParaRPr>
          </a:p>
        </p:txBody>
      </p:sp>
      <p:sp>
        <p:nvSpPr>
          <p:cNvPr id="1048780" name="Shape 133"/>
          <p:cNvSpPr/>
          <p:nvPr/>
        </p:nvSpPr>
        <p:spPr>
          <a:xfrm>
            <a:off x="171148" y="922504"/>
            <a:ext cx="3360372" cy="378281"/>
          </a:xfrm>
          <a:prstGeom prst="rect"/>
          <a:gradFill>
            <a:gsLst>
              <a:gs pos="0">
                <a:srgbClr val="0070C0"/>
              </a:gs>
              <a:gs pos="100000">
                <a:srgbClr val="002060"/>
              </a:gs>
            </a:gsLst>
            <a:path path="circle">
              <a:fillToRect l="50000" t="50000" r="50000" b="50000"/>
            </a:path>
          </a:gradFill>
          <a:ln w="3175">
            <a:solidFill>
              <a:schemeClr val="bg1"/>
            </a:solidFill>
            <a:prstDash val="sysDot"/>
          </a:ln>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defTabSz="914400" eaLnBrk="1" fontAlgn="base" hangingPunct="1" indent="0" latinLnBrk="0" lvl="0" marL="0" marR="0" rtl="0">
              <a:lnSpc>
                <a:spcPct val="100000"/>
              </a:lnSpc>
              <a:spcBef>
                <a:spcPct val="0"/>
              </a:spcBef>
              <a:spcAft>
                <a:spcPct val="0"/>
              </a:spcAft>
              <a:buClrTx/>
              <a:buSzTx/>
              <a:buFontTx/>
              <a:buNone/>
            </a:pPr>
            <a:r>
              <a:rPr altLang="en-US" baseline="0" b="1" cap="none" dirty="0" sz="2000" i="0" kern="1200" kumimoji="1" lang="zh-CN" noProof="0" normalizeH="0" spc="0" strike="noStrike" u="none">
                <a:ln>
                  <a:noFill/>
                </a:ln>
                <a:solidFill>
                  <a:schemeClr val="bg1"/>
                </a:solidFill>
                <a:effectLst/>
                <a:uLnTx/>
                <a:uFillTx/>
                <a:latin typeface="Microsoft YaHei" pitchFamily="34" charset="-122"/>
                <a:ea typeface="Microsoft YaHei" pitchFamily="34" charset="-122"/>
                <a:sym typeface="+mn-ea"/>
              </a:rPr>
              <a:t>功能簡介</a:t>
            </a:r>
            <a:endParaRPr altLang="en-US" baseline="0" b="1" cap="none" dirty="0" sz="2000" i="0" kern="1200" kumimoji="1" lang="zh-CN" noProof="0" normalizeH="0" spc="0" strike="noStrike" u="none">
              <a:ln>
                <a:noFill/>
              </a:ln>
              <a:solidFill>
                <a:schemeClr val="bg1"/>
              </a:solidFill>
              <a:effectLst/>
              <a:uLnTx/>
              <a:uFillTx/>
              <a:latin typeface="Microsoft YaHei" pitchFamily="34" charset="-122"/>
              <a:ea typeface="Microsoft YaHei" pitchFamily="34" charset="-122"/>
              <a:sym typeface="+mn-ea"/>
            </a:endParaRPr>
          </a:p>
        </p:txBody>
      </p:sp>
      <p:sp>
        <p:nvSpPr>
          <p:cNvPr id="1048781" name="iSļíḑé"/>
          <p:cNvSpPr txBox="1"/>
          <p:nvPr/>
        </p:nvSpPr>
        <p:spPr bwMode="auto">
          <a:xfrm>
            <a:off x="176608" y="4191904"/>
            <a:ext cx="1277655" cy="323710"/>
          </a:xfrm>
          <a:prstGeom prst="rect"/>
          <a:noFill/>
          <a:ln>
            <a:noFill/>
          </a:ln>
        </p:spPr>
        <p:txBody>
          <a:bodyPr anchor="t" bIns="45720" lIns="91440" rIns="91440" tIns="45720" wrap="square">
            <a:noAutofit/>
          </a:bodyPr>
          <a:lstStyle>
            <a:defPPr>
              <a:defRPr lang="zh-CN"/>
            </a:defPPr>
            <a:lvl1pPr>
              <a:lnSpc>
                <a:spcPct val="100000"/>
              </a:lnSpc>
              <a:spcBef>
                <a:spcPct val="0"/>
              </a:spcBef>
              <a:defRPr b="1" sz="1400">
                <a:highlight>
                  <a:srgbClr val="FFFF00"/>
                </a:highlight>
                <a:latin typeface="Microsoft YaHei" pitchFamily="34" charset="-122"/>
                <a:ea typeface="Microsoft YaHei" pitchFamily="34" charset="-122"/>
              </a:defRPr>
            </a:lvl1pPr>
          </a:lstStyle>
          <a:p>
            <a:pPr defTabSz="914400" eaLnBrk="1" fontAlgn="auto" hangingPunct="1" indent="0" latinLnBrk="0" lvl="0" marL="0" marR="0">
              <a:lnSpc>
                <a:spcPct val="100000"/>
              </a:lnSpc>
              <a:spcBef>
                <a:spcPct val="0"/>
              </a:spcBef>
              <a:spcAft>
                <a:spcPts val="0"/>
              </a:spcAft>
              <a:buClrTx/>
              <a:buSzTx/>
              <a:buFontTx/>
              <a:buNone/>
            </a:pPr>
            <a:r>
              <a:rPr altLang="en-US" b="1" cap="none" dirty="0" i="0" kern="0" kumimoji="0" lang="zh-CN" noProof="0" normalizeH="0" spc="0" strike="noStrike" u="none" smtClean="0">
                <a:ln>
                  <a:noFill/>
                </a:ln>
                <a:solidFill>
                  <a:prstClr val="black"/>
                </a:solidFill>
                <a:effectLst/>
                <a:highlight>
                  <a:srgbClr val="FFFF00"/>
                </a:highlight>
                <a:uLnTx/>
                <a:uFillTx/>
                <a:latin typeface="Calibri" charset="0"/>
                <a:ea typeface="微軟正黑體" pitchFamily="34" charset="-120"/>
              </a:rPr>
              <a:t>預期</a:t>
            </a:r>
            <a:r>
              <a:rPr altLang="en-US" b="1" cap="none" dirty="0" i="0" kern="0" kumimoji="0" lang="zh-TW" noProof="0" normalizeH="0" spc="0" strike="noStrike" u="none" smtClean="0">
                <a:ln>
                  <a:noFill/>
                </a:ln>
                <a:solidFill>
                  <a:prstClr val="black"/>
                </a:solidFill>
                <a:effectLst/>
                <a:highlight>
                  <a:srgbClr val="FFFF00"/>
                </a:highlight>
                <a:uLnTx/>
                <a:uFillTx/>
                <a:latin typeface="Calibri" charset="0"/>
                <a:ea typeface="微軟正黑體" pitchFamily="34" charset="-120"/>
              </a:rPr>
              <a:t>效益</a:t>
            </a:r>
            <a:endParaRPr altLang="zh-CN" b="1" cap="none" dirty="0" i="0" kern="0" kumimoji="0" lang="en-US" noProof="0" normalizeH="0" spc="0" strike="noStrike" u="none">
              <a:ln>
                <a:noFill/>
              </a:ln>
              <a:solidFill>
                <a:prstClr val="black"/>
              </a:solidFill>
              <a:effectLst/>
              <a:highlight>
                <a:srgbClr val="FFFF00"/>
              </a:highlight>
              <a:uLnTx/>
              <a:uFillTx/>
              <a:latin typeface="Calibri" charset="0"/>
              <a:ea typeface="微軟正黑體" pitchFamily="34" charset="-120"/>
            </a:endParaRPr>
          </a:p>
        </p:txBody>
      </p:sp>
      <p:sp>
        <p:nvSpPr>
          <p:cNvPr id="1048782" name="矩形 96"/>
          <p:cNvSpPr/>
          <p:nvPr/>
        </p:nvSpPr>
        <p:spPr>
          <a:xfrm>
            <a:off x="171148" y="4512359"/>
            <a:ext cx="3779496" cy="666731"/>
          </a:xfrm>
          <a:prstGeom prst="rect"/>
          <a:noFill/>
          <a:ln w="12700" cap="flat" cmpd="sng" algn="ctr">
            <a:noFill/>
            <a:prstDash val="solid"/>
            <a:miter lim="800000"/>
          </a:ln>
          <a:effectLst/>
        </p:spPr>
        <p:txBody>
          <a:bodyPr anchor="ctr" rtlCol="0"/>
          <a:p>
            <a:pPr algn="just" defTabSz="1216660" fontAlgn="base">
              <a:lnSpc>
                <a:spcPts val="1800"/>
              </a:lnSpc>
              <a:spcBef>
                <a:spcPct val="0"/>
              </a:spcBef>
              <a:spcAft>
                <a:spcPct val="0"/>
              </a:spcAft>
            </a:pPr>
            <a:r>
              <a:rPr altLang="zh-CN" dirty="0" sz="1200" lang="en-US">
                <a:solidFill>
                  <a:prstClr val="white"/>
                </a:solidFill>
                <a:latin typeface="Calibri" charset="0"/>
                <a:ea typeface="微軟正黑體" pitchFamily="34" charset="-120"/>
              </a:rPr>
              <a:t>1</a:t>
            </a:r>
            <a:r>
              <a:rPr altLang="zh-CN" dirty="0" sz="1200" lang="en-US" smtClean="0">
                <a:solidFill>
                  <a:prstClr val="white"/>
                </a:solidFill>
                <a:latin typeface="Calibri" charset="0"/>
                <a:ea typeface="微軟正黑體" pitchFamily="34" charset="-120"/>
              </a:rPr>
              <a:t>.</a:t>
            </a:r>
            <a:r>
              <a:rPr altLang="en-US" dirty="0" sz="1200" lang="zh-CN">
                <a:solidFill>
                  <a:prstClr val="white"/>
                </a:solidFill>
                <a:latin typeface="Calibri" charset="0"/>
                <a:ea typeface="微軟正黑體" pitchFamily="34" charset="-120"/>
              </a:rPr>
              <a:t>可減少</a:t>
            </a:r>
            <a:r>
              <a:rPr altLang="zh-CN" dirty="0" sz="1200" lang="en-US">
                <a:solidFill>
                  <a:prstClr val="white"/>
                </a:solidFill>
                <a:latin typeface="Calibri" charset="0"/>
                <a:ea typeface="微軟正黑體" pitchFamily="34" charset="-120"/>
              </a:rPr>
              <a:t>30%</a:t>
            </a:r>
            <a:r>
              <a:rPr altLang="en-US" dirty="0" sz="1200" lang="zh-CN">
                <a:solidFill>
                  <a:prstClr val="white"/>
                </a:solidFill>
                <a:latin typeface="Calibri" charset="0"/>
                <a:ea typeface="微軟正黑體" pitchFamily="34" charset="-120"/>
              </a:rPr>
              <a:t>出差人</a:t>
            </a:r>
            <a:r>
              <a:rPr altLang="en-US" dirty="0" sz="1200" lang="zh-CN" smtClean="0">
                <a:solidFill>
                  <a:prstClr val="white"/>
                </a:solidFill>
                <a:latin typeface="Calibri" charset="0"/>
                <a:ea typeface="微軟正黑體" pitchFamily="34" charset="-120"/>
              </a:rPr>
              <a:t>員</a:t>
            </a:r>
            <a:endParaRPr altLang="zh-CN" dirty="0" sz="1200" lang="en-US">
              <a:solidFill>
                <a:prstClr val="white"/>
              </a:solidFill>
              <a:latin typeface="Calibri" charset="0"/>
              <a:ea typeface="微軟正黑體" pitchFamily="34" charset="-120"/>
            </a:endParaRPr>
          </a:p>
          <a:p>
            <a:pPr algn="just" defTabSz="1216660" fontAlgn="base">
              <a:lnSpc>
                <a:spcPts val="1800"/>
              </a:lnSpc>
              <a:spcBef>
                <a:spcPct val="0"/>
              </a:spcBef>
              <a:spcAft>
                <a:spcPct val="0"/>
              </a:spcAft>
            </a:pPr>
            <a:r>
              <a:rPr altLang="zh-CN" dirty="0" sz="1200" lang="en-US">
                <a:solidFill>
                  <a:prstClr val="white"/>
                </a:solidFill>
                <a:latin typeface="Calibri" charset="0"/>
                <a:ea typeface="微軟正黑體" pitchFamily="34" charset="-120"/>
              </a:rPr>
              <a:t>2</a:t>
            </a:r>
            <a:r>
              <a:rPr altLang="zh-CN" dirty="0" sz="1200" lang="en-US" smtClean="0">
                <a:solidFill>
                  <a:prstClr val="white"/>
                </a:solidFill>
                <a:latin typeface="Calibri" charset="0"/>
                <a:ea typeface="微軟正黑體" pitchFamily="34" charset="-120"/>
              </a:rPr>
              <a:t>.</a:t>
            </a:r>
            <a:r>
              <a:rPr altLang="en-US" dirty="0" sz="1200" lang="zh-CN" smtClean="0">
                <a:solidFill>
                  <a:prstClr val="white"/>
                </a:solidFill>
                <a:latin typeface="Calibri" charset="0"/>
                <a:ea typeface="微軟正黑體" pitchFamily="34" charset="-120"/>
              </a:rPr>
              <a:t>機故分析指導效率提升</a:t>
            </a:r>
            <a:r>
              <a:rPr altLang="zh-CN" dirty="0" sz="1200" lang="en-US" smtClean="0">
                <a:solidFill>
                  <a:prstClr val="white"/>
                </a:solidFill>
                <a:latin typeface="Calibri" charset="0"/>
                <a:ea typeface="微軟正黑體" pitchFamily="34" charset="-120"/>
              </a:rPr>
              <a:t>50%</a:t>
            </a:r>
            <a:endParaRPr altLang="zh-CN" dirty="0" sz="1200" lang="en-US" smtClean="0">
              <a:solidFill>
                <a:prstClr val="white"/>
              </a:solidFill>
              <a:latin typeface="Calibri" charset="0"/>
              <a:ea typeface="微軟正黑體" pitchFamily="34" charset="-120"/>
            </a:endParaRPr>
          </a:p>
          <a:p>
            <a:pPr algn="just" defTabSz="1216660" fontAlgn="base">
              <a:lnSpc>
                <a:spcPts val="1800"/>
              </a:lnSpc>
              <a:spcBef>
                <a:spcPct val="0"/>
              </a:spcBef>
              <a:spcAft>
                <a:spcPct val="0"/>
              </a:spcAft>
            </a:pPr>
            <a:endParaRPr altLang="zh-CN" dirty="0" sz="1200" lang="en-US">
              <a:solidFill>
                <a:prstClr val="white"/>
              </a:solidFill>
              <a:latin typeface="Calibri" charset="0"/>
              <a:ea typeface="微軟正黑體" pitchFamily="34" charset="-120"/>
            </a:endParaRPr>
          </a:p>
        </p:txBody>
      </p:sp>
      <p:sp>
        <p:nvSpPr>
          <p:cNvPr id="1048783" name="矩形 97"/>
          <p:cNvSpPr/>
          <p:nvPr/>
        </p:nvSpPr>
        <p:spPr>
          <a:xfrm>
            <a:off x="160221" y="3161288"/>
            <a:ext cx="3250748" cy="1029712"/>
          </a:xfrm>
          <a:prstGeom prst="rect"/>
          <a:noFill/>
          <a:ln w="12700" cap="flat" cmpd="sng" algn="ctr">
            <a:noFill/>
            <a:prstDash val="solid"/>
            <a:miter lim="800000"/>
          </a:ln>
          <a:effectLst/>
        </p:spPr>
        <p:txBody>
          <a:bodyPr anchor="ctr" rtlCol="0"/>
          <a:p>
            <a:pPr algn="just" defTabSz="1216660" fontAlgn="base">
              <a:lnSpc>
                <a:spcPts val="1800"/>
              </a:lnSpc>
              <a:spcBef>
                <a:spcPct val="0"/>
              </a:spcBef>
              <a:spcAft>
                <a:spcPct val="0"/>
              </a:spcAft>
            </a:pPr>
            <a:r>
              <a:rPr altLang="zh-CN" dirty="0" sz="1200" lang="en-US">
                <a:solidFill>
                  <a:prstClr val="white"/>
                </a:solidFill>
                <a:latin typeface="Calibri" charset="0"/>
                <a:ea typeface="微軟正黑體" pitchFamily="34" charset="-120"/>
              </a:rPr>
              <a:t>1</a:t>
            </a:r>
            <a:r>
              <a:rPr altLang="zh-CN" dirty="0" sz="1200" lang="en-US" smtClean="0">
                <a:solidFill>
                  <a:prstClr val="white"/>
                </a:solidFill>
                <a:latin typeface="Calibri" charset="0"/>
                <a:ea typeface="微軟正黑體" pitchFamily="34" charset="-120"/>
              </a:rPr>
              <a:t>.</a:t>
            </a:r>
            <a:r>
              <a:rPr altLang="en-US" dirty="0" sz="1200" lang="zh-CN">
                <a:solidFill>
                  <a:prstClr val="white"/>
                </a:solidFill>
                <a:latin typeface="Calibri" charset="0"/>
                <a:ea typeface="微軟正黑體" pitchFamily="34" charset="-120"/>
              </a:rPr>
              <a:t>實時遠程專家指導</a:t>
            </a:r>
            <a:endParaRPr altLang="zh-CN" dirty="0" sz="1200" lang="en-US">
              <a:solidFill>
                <a:prstClr val="white"/>
              </a:solidFill>
              <a:latin typeface="Calibri" charset="0"/>
              <a:ea typeface="微軟正黑體" pitchFamily="34" charset="-120"/>
            </a:endParaRPr>
          </a:p>
          <a:p>
            <a:pPr algn="just" defTabSz="1216660" fontAlgn="base">
              <a:lnSpc>
                <a:spcPts val="1800"/>
              </a:lnSpc>
              <a:spcBef>
                <a:spcPct val="0"/>
              </a:spcBef>
              <a:spcAft>
                <a:spcPct val="0"/>
              </a:spcAft>
            </a:pPr>
            <a:r>
              <a:rPr altLang="zh-CN" dirty="0" sz="1200" lang="en-US">
                <a:solidFill>
                  <a:prstClr val="white"/>
                </a:solidFill>
                <a:latin typeface="Calibri" charset="0"/>
                <a:ea typeface="微軟正黑體" pitchFamily="34" charset="-120"/>
              </a:rPr>
              <a:t>2</a:t>
            </a:r>
            <a:r>
              <a:rPr altLang="zh-CN" dirty="0" sz="1200" lang="en-US" smtClean="0">
                <a:solidFill>
                  <a:prstClr val="white"/>
                </a:solidFill>
                <a:latin typeface="Calibri" charset="0"/>
                <a:ea typeface="微軟正黑體" pitchFamily="34" charset="-120"/>
              </a:rPr>
              <a:t>.</a:t>
            </a:r>
            <a:r>
              <a:rPr altLang="en-US" dirty="0" sz="1200" lang="zh-CN">
                <a:solidFill>
                  <a:prstClr val="white"/>
                </a:solidFill>
                <a:latin typeface="Calibri" charset="0"/>
                <a:ea typeface="微軟正黑體" pitchFamily="34" charset="-120"/>
              </a:rPr>
              <a:t>實時標記傳輸</a:t>
            </a:r>
            <a:endParaRPr altLang="zh-CN" dirty="0" sz="1200" lang="en-US">
              <a:solidFill>
                <a:prstClr val="white"/>
              </a:solidFill>
              <a:latin typeface="Calibri" charset="0"/>
              <a:ea typeface="微軟正黑體" pitchFamily="34" charset="-120"/>
            </a:endParaRPr>
          </a:p>
          <a:p>
            <a:pPr algn="just" defTabSz="1216660" fontAlgn="base">
              <a:lnSpc>
                <a:spcPts val="1800"/>
              </a:lnSpc>
              <a:spcBef>
                <a:spcPct val="0"/>
              </a:spcBef>
              <a:spcAft>
                <a:spcPct val="0"/>
              </a:spcAft>
            </a:pPr>
            <a:r>
              <a:rPr altLang="zh-CN" dirty="0" sz="1200" lang="en-US">
                <a:solidFill>
                  <a:prstClr val="white"/>
                </a:solidFill>
                <a:latin typeface="Calibri" charset="0"/>
                <a:ea typeface="微軟正黑體" pitchFamily="34" charset="-120"/>
              </a:rPr>
              <a:t>3</a:t>
            </a:r>
            <a:r>
              <a:rPr altLang="zh-CN" dirty="0" sz="1200" lang="en-US" smtClean="0">
                <a:solidFill>
                  <a:prstClr val="white"/>
                </a:solidFill>
                <a:latin typeface="Calibri" charset="0"/>
                <a:ea typeface="微軟正黑體" pitchFamily="34" charset="-120"/>
              </a:rPr>
              <a:t>.</a:t>
            </a:r>
            <a:r>
              <a:rPr altLang="en-US" dirty="0" sz="1200" lang="zh-CN">
                <a:solidFill>
                  <a:prstClr val="white"/>
                </a:solidFill>
                <a:latin typeface="Calibri" charset="0"/>
                <a:ea typeface="微軟正黑體" pitchFamily="34" charset="-120"/>
              </a:rPr>
              <a:t>指導視頻收集</a:t>
            </a:r>
            <a:r>
              <a:rPr altLang="en-US" dirty="0" sz="1200" lang="zh-CN" smtClean="0">
                <a:solidFill>
                  <a:prstClr val="white"/>
                </a:solidFill>
                <a:latin typeface="Calibri" charset="0"/>
                <a:ea typeface="微軟正黑體" pitchFamily="34" charset="-120"/>
              </a:rPr>
              <a:t>分析</a:t>
            </a:r>
            <a:endParaRPr altLang="zh-CN" dirty="0" sz="1200" lang="en-US" smtClean="0">
              <a:solidFill>
                <a:prstClr val="white"/>
              </a:solidFill>
              <a:latin typeface="Calibri" charset="0"/>
              <a:ea typeface="微軟正黑體" pitchFamily="34" charset="-120"/>
            </a:endParaRPr>
          </a:p>
          <a:p>
            <a:pPr algn="just" defTabSz="1216660" fontAlgn="base">
              <a:lnSpc>
                <a:spcPts val="1800"/>
              </a:lnSpc>
              <a:spcBef>
                <a:spcPct val="0"/>
              </a:spcBef>
              <a:spcAft>
                <a:spcPct val="0"/>
              </a:spcAft>
            </a:pPr>
            <a:r>
              <a:rPr altLang="zh-CN" dirty="0" sz="1200" lang="en-US" smtClean="0">
                <a:solidFill>
                  <a:prstClr val="white"/>
                </a:solidFill>
                <a:latin typeface="Calibri" charset="0"/>
                <a:ea typeface="微軟正黑體" pitchFamily="34" charset="-120"/>
              </a:rPr>
              <a:t>4.</a:t>
            </a:r>
            <a:r>
              <a:rPr altLang="en-US" dirty="0" sz="1200" lang="zh-CN" smtClean="0">
                <a:solidFill>
                  <a:prstClr val="white"/>
                </a:solidFill>
                <a:latin typeface="Calibri" charset="0"/>
                <a:ea typeface="微軟正黑體" pitchFamily="34" charset="-120"/>
              </a:rPr>
              <a:t>數據透析</a:t>
            </a:r>
            <a:r>
              <a:rPr altLang="zh-CN" dirty="0" sz="1200" lang="en-US" smtClean="0">
                <a:solidFill>
                  <a:prstClr val="white"/>
                </a:solidFill>
                <a:latin typeface="Calibri" charset="0"/>
                <a:ea typeface="微軟正黑體" pitchFamily="34" charset="-120"/>
              </a:rPr>
              <a:t>(</a:t>
            </a:r>
            <a:r>
              <a:rPr altLang="en-US" dirty="0" sz="1200" lang="zh-CN" smtClean="0">
                <a:solidFill>
                  <a:prstClr val="white"/>
                </a:solidFill>
                <a:latin typeface="Calibri" charset="0"/>
                <a:ea typeface="微軟正黑體" pitchFamily="34" charset="-120"/>
              </a:rPr>
              <a:t>開發中</a:t>
            </a:r>
            <a:r>
              <a:rPr altLang="zh-CN" dirty="0" sz="1200" lang="en-US" smtClean="0">
                <a:solidFill>
                  <a:prstClr val="white"/>
                </a:solidFill>
                <a:latin typeface="Calibri" charset="0"/>
                <a:ea typeface="微軟正黑體" pitchFamily="34" charset="-120"/>
              </a:rPr>
              <a:t>)</a:t>
            </a:r>
            <a:endParaRPr altLang="zh-CN" dirty="0" sz="1200" lang="en-US" smtClean="0">
              <a:solidFill>
                <a:prstClr val="white"/>
              </a:solidFill>
              <a:latin typeface="Calibri" charset="0"/>
              <a:ea typeface="微軟正黑體" pitchFamily="34" charset="-120"/>
            </a:endParaRPr>
          </a:p>
          <a:p>
            <a:pPr algn="just" defTabSz="1216660" fontAlgn="base">
              <a:lnSpc>
                <a:spcPts val="1800"/>
              </a:lnSpc>
              <a:spcBef>
                <a:spcPct val="0"/>
              </a:spcBef>
              <a:spcAft>
                <a:spcPct val="0"/>
              </a:spcAft>
            </a:pPr>
            <a:endParaRPr altLang="zh-CN" dirty="0" sz="1200" lang="en-US">
              <a:solidFill>
                <a:prstClr val="white"/>
              </a:solidFill>
              <a:latin typeface="Calibri" charset="0"/>
              <a:ea typeface="微軟正黑體" pitchFamily="34" charset="-120"/>
            </a:endParaRPr>
          </a:p>
        </p:txBody>
      </p:sp>
      <p:sp>
        <p:nvSpPr>
          <p:cNvPr id="1048784" name="矩形 98"/>
          <p:cNvSpPr/>
          <p:nvPr/>
        </p:nvSpPr>
        <p:spPr>
          <a:xfrm>
            <a:off x="171148" y="2769674"/>
            <a:ext cx="902811" cy="393954"/>
          </a:xfrm>
          <a:prstGeom prst="rect"/>
        </p:spPr>
        <p:txBody>
          <a:bodyPr wrap="none">
            <a:spAutoFit/>
          </a:bodyPr>
          <a:p>
            <a:pPr algn="just" defTabSz="1217295">
              <a:lnSpc>
                <a:spcPct val="140000"/>
              </a:lnSpc>
              <a:buFont typeface="Arial" charset="0"/>
              <a:buNone/>
            </a:pPr>
            <a:r>
              <a:rPr altLang="en-US" b="1" dirty="0" sz="1400" lang="zh-CN">
                <a:solidFill>
                  <a:prstClr val="black"/>
                </a:solidFill>
                <a:highlight>
                  <a:srgbClr val="FFFF00"/>
                </a:highlight>
                <a:latin typeface="Calibri" charset="0"/>
                <a:ea typeface="微軟正黑體" pitchFamily="34" charset="-120"/>
              </a:rPr>
              <a:t>解決</a:t>
            </a:r>
            <a:r>
              <a:rPr altLang="en-US" b="1" dirty="0" sz="1400" lang="zh-CN" smtClean="0">
                <a:solidFill>
                  <a:prstClr val="black"/>
                </a:solidFill>
                <a:highlight>
                  <a:srgbClr val="FFFF00"/>
                </a:highlight>
                <a:latin typeface="Calibri" charset="0"/>
                <a:ea typeface="微軟正黑體" pitchFamily="34" charset="-120"/>
              </a:rPr>
              <a:t>問題</a:t>
            </a:r>
            <a:endParaRPr altLang="zh-CN" b="1" dirty="0" sz="1400" lang="en-US">
              <a:solidFill>
                <a:prstClr val="black"/>
              </a:solidFill>
              <a:highlight>
                <a:srgbClr val="FFFF00"/>
              </a:highlight>
              <a:latin typeface="Calibri" charset="0"/>
              <a:ea typeface="微軟正黑體" pitchFamily="34" charset="-120"/>
            </a:endParaRPr>
          </a:p>
        </p:txBody>
      </p:sp>
      <p:sp>
        <p:nvSpPr>
          <p:cNvPr id="1048785" name="矩形 99"/>
          <p:cNvSpPr/>
          <p:nvPr/>
        </p:nvSpPr>
        <p:spPr>
          <a:xfrm>
            <a:off x="195628" y="1754011"/>
            <a:ext cx="2771598" cy="1015663"/>
          </a:xfrm>
          <a:prstGeom prst="rect"/>
        </p:spPr>
        <p:txBody>
          <a:bodyPr wrap="square">
            <a:spAutoFit/>
          </a:bodyPr>
          <a:p>
            <a:pPr algn="just" defTabSz="1216660">
              <a:lnSpc>
                <a:spcPts val="1800"/>
              </a:lnSpc>
            </a:pPr>
            <a:r>
              <a:rPr altLang="en-US" dirty="0" sz="1200" lang="zh-CN">
                <a:solidFill>
                  <a:prstClr val="white"/>
                </a:solidFill>
                <a:latin typeface="Calibri" charset="0"/>
                <a:ea typeface="微軟正黑體" pitchFamily="34" charset="-120"/>
              </a:rPr>
              <a:t>因</a:t>
            </a:r>
            <a:r>
              <a:rPr altLang="zh-CN" dirty="0" sz="1200" lang="en-US">
                <a:solidFill>
                  <a:prstClr val="white"/>
                </a:solidFill>
                <a:latin typeface="Calibri" charset="0"/>
                <a:ea typeface="微軟正黑體" pitchFamily="34" charset="-120"/>
              </a:rPr>
              <a:t>FII</a:t>
            </a:r>
            <a:r>
              <a:rPr altLang="en-US" dirty="0" sz="1200" lang="zh-CN">
                <a:solidFill>
                  <a:prstClr val="white"/>
                </a:solidFill>
                <a:latin typeface="Calibri" charset="0"/>
                <a:ea typeface="微軟正黑體" pitchFamily="34" charset="-120"/>
              </a:rPr>
              <a:t>全球佈局，多廠區移轉搬遷：</a:t>
            </a:r>
            <a:endParaRPr altLang="zh-CN" dirty="0" sz="1200" lang="en-US">
              <a:solidFill>
                <a:prstClr val="white"/>
              </a:solidFill>
              <a:latin typeface="Calibri" charset="0"/>
              <a:ea typeface="微軟正黑體" pitchFamily="34" charset="-120"/>
            </a:endParaRPr>
          </a:p>
          <a:p>
            <a:pPr algn="just" defTabSz="1216660">
              <a:lnSpc>
                <a:spcPts val="1800"/>
              </a:lnSpc>
            </a:pPr>
            <a:r>
              <a:rPr altLang="zh-TW" dirty="0" sz="1200" lang="en-US">
                <a:solidFill>
                  <a:prstClr val="white"/>
                </a:solidFill>
                <a:latin typeface="Calibri" charset="0"/>
                <a:ea typeface="微軟正黑體" pitchFamily="34" charset="-120"/>
              </a:rPr>
              <a:t>1.</a:t>
            </a:r>
            <a:r>
              <a:rPr altLang="en-US" dirty="0" sz="1200" lang="zh-CN">
                <a:solidFill>
                  <a:prstClr val="white"/>
                </a:solidFill>
                <a:latin typeface="Calibri" charset="0"/>
                <a:ea typeface="微軟正黑體" pitchFamily="34" charset="-120"/>
              </a:rPr>
              <a:t>人員培訓困難，出差人員多且成本高</a:t>
            </a:r>
            <a:endParaRPr altLang="zh-TW" dirty="0" sz="1200" lang="en-US">
              <a:solidFill>
                <a:prstClr val="white"/>
              </a:solidFill>
              <a:latin typeface="Calibri" charset="0"/>
              <a:ea typeface="微軟正黑體" pitchFamily="34" charset="-120"/>
            </a:endParaRPr>
          </a:p>
          <a:p>
            <a:pPr algn="just" defTabSz="1216660">
              <a:lnSpc>
                <a:spcPts val="1800"/>
              </a:lnSpc>
            </a:pPr>
            <a:r>
              <a:rPr altLang="zh-TW" dirty="0" sz="1200" lang="en-US">
                <a:solidFill>
                  <a:prstClr val="white"/>
                </a:solidFill>
                <a:latin typeface="Calibri" charset="0"/>
                <a:ea typeface="微軟正黑體" pitchFamily="34" charset="-120"/>
              </a:rPr>
              <a:t>2.</a:t>
            </a:r>
            <a:r>
              <a:rPr altLang="en-US" dirty="0" sz="1200" lang="zh-CN">
                <a:solidFill>
                  <a:prstClr val="white"/>
                </a:solidFill>
                <a:latin typeface="Calibri" charset="0"/>
                <a:ea typeface="微軟正黑體" pitchFamily="34" charset="-120"/>
              </a:rPr>
              <a:t>設備異常工程人員遠程指導</a:t>
            </a:r>
            <a:r>
              <a:rPr altLang="en-US" dirty="0" sz="1200" lang="zh-CN" smtClean="0">
                <a:solidFill>
                  <a:prstClr val="white"/>
                </a:solidFill>
                <a:latin typeface="Calibri" charset="0"/>
                <a:ea typeface="微軟正黑體" pitchFamily="34" charset="-120"/>
              </a:rPr>
              <a:t>不便</a:t>
            </a:r>
            <a:endParaRPr altLang="zh-CN" dirty="0" sz="1200" lang="en-US">
              <a:solidFill>
                <a:prstClr val="white"/>
              </a:solidFill>
              <a:latin typeface="Calibri" charset="0"/>
              <a:ea typeface="微軟正黑體" pitchFamily="34" charset="-120"/>
            </a:endParaRPr>
          </a:p>
          <a:p>
            <a:pPr algn="just" defTabSz="1216660">
              <a:lnSpc>
                <a:spcPts val="1800"/>
              </a:lnSpc>
            </a:pPr>
            <a:r>
              <a:rPr altLang="zh-TW" dirty="0" sz="1200" lang="en-US">
                <a:solidFill>
                  <a:prstClr val="white"/>
                </a:solidFill>
                <a:latin typeface="Calibri" charset="0"/>
                <a:ea typeface="微軟正黑體" pitchFamily="34" charset="-120"/>
              </a:rPr>
              <a:t>3.</a:t>
            </a:r>
            <a:r>
              <a:rPr altLang="en-US" dirty="0" sz="1200" lang="zh-CN" smtClean="0">
                <a:solidFill>
                  <a:prstClr val="white"/>
                </a:solidFill>
                <a:latin typeface="Calibri" charset="0"/>
                <a:ea typeface="微軟正黑體" pitchFamily="34" charset="-120"/>
              </a:rPr>
              <a:t>人員機故處理經驗累計传承不足</a:t>
            </a:r>
            <a:endParaRPr altLang="zh-TW" dirty="0" sz="1200" lang="en-US">
              <a:solidFill>
                <a:prstClr val="white"/>
              </a:solidFill>
              <a:latin typeface="Calibri" charset="0"/>
              <a:ea typeface="微軟正黑體" pitchFamily="34" charset="-120"/>
            </a:endParaRPr>
          </a:p>
        </p:txBody>
      </p:sp>
      <p:sp>
        <p:nvSpPr>
          <p:cNvPr id="1048786" name="Rectangle 211"/>
          <p:cNvSpPr/>
          <p:nvPr/>
        </p:nvSpPr>
        <p:spPr>
          <a:xfrm>
            <a:off x="160221" y="1367024"/>
            <a:ext cx="3116379" cy="393954"/>
          </a:xfrm>
          <a:prstGeom prst="rect"/>
        </p:spPr>
        <p:txBody>
          <a:bodyPr wrap="square">
            <a:spAutoFit/>
          </a:bodyPr>
          <a:p>
            <a:pPr algn="just" defTabSz="1217295">
              <a:lnSpc>
                <a:spcPct val="140000"/>
              </a:lnSpc>
            </a:pPr>
            <a:r>
              <a:rPr altLang="en-US" b="1" dirty="0" sz="1400" lang="zh-TW" smtClean="0">
                <a:solidFill>
                  <a:prstClr val="black"/>
                </a:solidFill>
                <a:highlight>
                  <a:srgbClr val="FFFF00"/>
                </a:highlight>
                <a:latin typeface="Calibri" charset="0"/>
                <a:ea typeface="微軟正黑體" pitchFamily="34" charset="-120"/>
              </a:rPr>
              <a:t>痛點</a:t>
            </a:r>
            <a:r>
              <a:rPr altLang="en-US" b="1" dirty="0" sz="1400" lang="zh-CN" smtClean="0">
                <a:solidFill>
                  <a:prstClr val="black"/>
                </a:solidFill>
                <a:highlight>
                  <a:srgbClr val="FFFF00"/>
                </a:highlight>
                <a:latin typeface="Calibri" charset="0"/>
                <a:ea typeface="微軟正黑體" pitchFamily="34" charset="-120"/>
              </a:rPr>
              <a:t>描述</a:t>
            </a:r>
            <a:endParaRPr altLang="zh-CN" b="1" dirty="0" sz="1400" lang="en-US" smtClean="0">
              <a:solidFill>
                <a:prstClr val="black"/>
              </a:solidFill>
              <a:highlight>
                <a:srgbClr val="FFFF00"/>
              </a:highlight>
              <a:latin typeface="Calibri" charset="0"/>
              <a:ea typeface="微軟正黑體" pitchFamily="34" charset="-120"/>
            </a:endParaRPr>
          </a:p>
        </p:txBody>
      </p:sp>
      <p:sp>
        <p:nvSpPr>
          <p:cNvPr id="1048787" name="圓角矩形 2"/>
          <p:cNvSpPr/>
          <p:nvPr/>
        </p:nvSpPr>
        <p:spPr>
          <a:xfrm>
            <a:off x="7497732" y="583595"/>
            <a:ext cx="2571022" cy="339365"/>
          </a:xfrm>
          <a:prstGeom prst="roundRec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r>
              <a:rPr altLang="zh-CN" dirty="0" lang="en-US" smtClean="0">
                <a:latin typeface="Microsoft JhengHei" charset="-120"/>
                <a:ea typeface="Microsoft JhengHei" charset="-120"/>
              </a:rPr>
              <a:t>Owner:</a:t>
            </a:r>
            <a:r>
              <a:rPr altLang="en-US" dirty="0" lang="zh-CN" smtClean="0">
                <a:latin typeface="Microsoft JhengHei" charset="-120"/>
                <a:ea typeface="Microsoft JhengHei" charset="-120"/>
              </a:rPr>
              <a:t>王全成</a:t>
            </a:r>
            <a:r>
              <a:rPr altLang="zh-CN" dirty="0" lang="en-US" smtClean="0">
                <a:latin typeface="Microsoft JhengHei" charset="-120"/>
                <a:ea typeface="Microsoft JhengHei" charset="-120"/>
              </a:rPr>
              <a:t>/</a:t>
            </a:r>
            <a:r>
              <a:rPr altLang="en-US" dirty="0" lang="zh-CN" smtClean="0">
                <a:latin typeface="Microsoft JhengHei" charset="-120"/>
                <a:ea typeface="Microsoft JhengHei" charset="-120"/>
              </a:rPr>
              <a:t>劉新俊</a:t>
            </a:r>
            <a:endParaRPr altLang="en-US" dirty="0" lang="zh-TW">
              <a:latin typeface="Microsoft JhengHei" charset="-120"/>
              <a:ea typeface="Microsoft JhengHei" charset="-120"/>
            </a:endParaRPr>
          </a:p>
        </p:txBody>
      </p:sp>
      <p:cxnSp>
        <p:nvCxnSpPr>
          <p:cNvPr id="3145749" name="直接箭头连接符 102"/>
          <p:cNvCxnSpPr>
            <a:cxnSpLocks/>
          </p:cNvCxnSpPr>
          <p:nvPr/>
        </p:nvCxnSpPr>
        <p:spPr>
          <a:xfrm>
            <a:off x="97244" y="5770308"/>
            <a:ext cx="11780943" cy="0"/>
          </a:xfrm>
          <a:prstGeom prst="straightConnector1"/>
          <a:ln w="38100">
            <a:gradFill>
              <a:gsLst>
                <a:gs pos="0">
                  <a:srgbClr val="00B0F0">
                    <a:alpha val="49000"/>
                  </a:srgbClr>
                </a:gs>
                <a:gs pos="50400">
                  <a:srgbClr val="007DFF">
                    <a:alpha val="97000"/>
                  </a:srgbClr>
                </a:gs>
                <a:gs pos="100000">
                  <a:srgbClr val="00B0F0">
                    <a:lumMod val="67000"/>
                    <a:lumOff val="33000"/>
                  </a:srgbClr>
                </a:gs>
              </a:gsLst>
              <a:lin ang="0" scaled="0"/>
            </a:gradFill>
            <a:tailEnd type="triangle"/>
          </a:ln>
        </p:spPr>
        <p:style>
          <a:lnRef idx="1">
            <a:schemeClr val="accent1"/>
          </a:lnRef>
          <a:fillRef idx="0">
            <a:schemeClr val="accent1"/>
          </a:fillRef>
          <a:effectRef idx="0">
            <a:schemeClr val="accent1"/>
          </a:effectRef>
          <a:fontRef idx="minor">
            <a:schemeClr val="tx1"/>
          </a:fontRef>
        </p:style>
      </p:cxnSp>
      <p:sp>
        <p:nvSpPr>
          <p:cNvPr id="1048788" name="橢圓 148"/>
          <p:cNvSpPr/>
          <p:nvPr/>
        </p:nvSpPr>
        <p:spPr>
          <a:xfrm>
            <a:off x="496943" y="5681662"/>
            <a:ext cx="177269" cy="177292"/>
          </a:xfrm>
          <a:prstGeom prst="ellipse"/>
          <a:solidFill>
            <a:srgbClr val="00B050"/>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sz="1600" lang="zh-TW">
              <a:solidFill>
                <a:schemeClr val="bg1"/>
              </a:solidFill>
              <a:latin typeface="Microsoft JhengHei" charset="-120"/>
              <a:ea typeface="Microsoft JhengHei" charset="-120"/>
            </a:endParaRPr>
          </a:p>
        </p:txBody>
      </p:sp>
      <p:sp>
        <p:nvSpPr>
          <p:cNvPr id="1048789" name="橢圓 166"/>
          <p:cNvSpPr/>
          <p:nvPr/>
        </p:nvSpPr>
        <p:spPr>
          <a:xfrm>
            <a:off x="6276952" y="5681662"/>
            <a:ext cx="177269" cy="177292"/>
          </a:xfrm>
          <a:prstGeom prst="ellipse"/>
          <a:solidFill>
            <a:schemeClr val="bg1">
              <a:lumMod val="7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sz="1600" lang="zh-TW">
              <a:solidFill>
                <a:schemeClr val="bg1"/>
              </a:solidFill>
              <a:latin typeface="Microsoft JhengHei" charset="-120"/>
              <a:ea typeface="Microsoft JhengHei" charset="-120"/>
            </a:endParaRPr>
          </a:p>
        </p:txBody>
      </p:sp>
      <p:sp>
        <p:nvSpPr>
          <p:cNvPr id="1048790" name="橢圓 148"/>
          <p:cNvSpPr/>
          <p:nvPr/>
        </p:nvSpPr>
        <p:spPr>
          <a:xfrm>
            <a:off x="1282248" y="5681662"/>
            <a:ext cx="177269" cy="177292"/>
          </a:xfrm>
          <a:prstGeom prst="ellipse"/>
          <a:solidFill>
            <a:srgbClr val="00B050"/>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sz="1600" lang="zh-TW">
              <a:solidFill>
                <a:schemeClr val="bg1"/>
              </a:solidFill>
              <a:latin typeface="Microsoft JhengHei" charset="-120"/>
              <a:ea typeface="Microsoft JhengHei" charset="-120"/>
            </a:endParaRPr>
          </a:p>
        </p:txBody>
      </p:sp>
      <p:sp>
        <p:nvSpPr>
          <p:cNvPr id="1048791" name="橢圓 160"/>
          <p:cNvSpPr/>
          <p:nvPr/>
        </p:nvSpPr>
        <p:spPr>
          <a:xfrm>
            <a:off x="4378224" y="5681662"/>
            <a:ext cx="177269" cy="177292"/>
          </a:xfrm>
          <a:prstGeom prst="ellipse"/>
          <a:solidFill>
            <a:srgbClr val="FFFF00"/>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sz="1600" lang="zh-TW">
              <a:solidFill>
                <a:schemeClr val="bg1"/>
              </a:solidFill>
              <a:latin typeface="Microsoft JhengHei" charset="-120"/>
              <a:ea typeface="Microsoft JhengHei" charset="-120"/>
            </a:endParaRPr>
          </a:p>
        </p:txBody>
      </p:sp>
      <p:sp>
        <p:nvSpPr>
          <p:cNvPr id="1048792" name="橢圓 160"/>
          <p:cNvSpPr/>
          <p:nvPr/>
        </p:nvSpPr>
        <p:spPr>
          <a:xfrm>
            <a:off x="5285131" y="5681662"/>
            <a:ext cx="177269" cy="177292"/>
          </a:xfrm>
          <a:prstGeom prst="ellipse"/>
          <a:solidFill>
            <a:schemeClr val="bg1">
              <a:lumMod val="7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sz="1600" lang="zh-TW">
              <a:solidFill>
                <a:schemeClr val="bg1"/>
              </a:solidFill>
              <a:latin typeface="Microsoft JhengHei" charset="-120"/>
              <a:ea typeface="Microsoft JhengHei" charset="-120"/>
            </a:endParaRPr>
          </a:p>
        </p:txBody>
      </p:sp>
      <p:sp>
        <p:nvSpPr>
          <p:cNvPr id="1048793" name="橢圓 166"/>
          <p:cNvSpPr/>
          <p:nvPr/>
        </p:nvSpPr>
        <p:spPr>
          <a:xfrm>
            <a:off x="9024937" y="5681662"/>
            <a:ext cx="177269" cy="177292"/>
          </a:xfrm>
          <a:prstGeom prst="ellipse"/>
          <a:solidFill>
            <a:schemeClr val="bg1">
              <a:lumMod val="7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sz="1600" lang="zh-TW">
              <a:solidFill>
                <a:schemeClr val="bg1"/>
              </a:solidFill>
              <a:latin typeface="Microsoft JhengHei" charset="-120"/>
              <a:ea typeface="Microsoft JhengHei" charset="-120"/>
            </a:endParaRPr>
          </a:p>
        </p:txBody>
      </p:sp>
      <p:sp>
        <p:nvSpPr>
          <p:cNvPr id="1048794" name="橢圓 169"/>
          <p:cNvSpPr/>
          <p:nvPr/>
        </p:nvSpPr>
        <p:spPr>
          <a:xfrm>
            <a:off x="9889206" y="5681662"/>
            <a:ext cx="177269" cy="177292"/>
          </a:xfrm>
          <a:prstGeom prst="ellipse"/>
          <a:solidFill>
            <a:schemeClr val="bg1">
              <a:lumMod val="7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sz="1600" lang="zh-TW">
              <a:solidFill>
                <a:schemeClr val="bg1"/>
              </a:solidFill>
              <a:latin typeface="Microsoft JhengHei" charset="-120"/>
              <a:ea typeface="Microsoft JhengHei" charset="-120"/>
            </a:endParaRPr>
          </a:p>
        </p:txBody>
      </p:sp>
      <p:sp>
        <p:nvSpPr>
          <p:cNvPr id="1048795" name="橢圓 140"/>
          <p:cNvSpPr/>
          <p:nvPr/>
        </p:nvSpPr>
        <p:spPr>
          <a:xfrm>
            <a:off x="10602726" y="5681662"/>
            <a:ext cx="177269" cy="177292"/>
          </a:xfrm>
          <a:prstGeom prst="ellipse"/>
          <a:solidFill>
            <a:schemeClr val="bg1">
              <a:lumMod val="7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sz="1600" lang="zh-TW">
              <a:solidFill>
                <a:schemeClr val="bg1"/>
              </a:solidFill>
              <a:latin typeface="Microsoft JhengHei" charset="-120"/>
              <a:ea typeface="Microsoft JhengHei" charset="-120"/>
            </a:endParaRPr>
          </a:p>
        </p:txBody>
      </p:sp>
      <p:sp>
        <p:nvSpPr>
          <p:cNvPr id="1048796" name="橢圓 173"/>
          <p:cNvSpPr/>
          <p:nvPr/>
        </p:nvSpPr>
        <p:spPr>
          <a:xfrm>
            <a:off x="11434686" y="5681662"/>
            <a:ext cx="177269" cy="177292"/>
          </a:xfrm>
          <a:prstGeom prst="ellipse"/>
          <a:solidFill>
            <a:schemeClr val="bg1">
              <a:lumMod val="7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sz="1600" lang="zh-TW">
              <a:solidFill>
                <a:schemeClr val="bg1"/>
              </a:solidFill>
              <a:latin typeface="Microsoft JhengHei" charset="-120"/>
              <a:ea typeface="Microsoft JhengHei" charset="-120"/>
            </a:endParaRPr>
          </a:p>
        </p:txBody>
      </p:sp>
      <p:sp>
        <p:nvSpPr>
          <p:cNvPr id="1048797" name="橢圓 160"/>
          <p:cNvSpPr/>
          <p:nvPr/>
        </p:nvSpPr>
        <p:spPr>
          <a:xfrm>
            <a:off x="3533506" y="5681662"/>
            <a:ext cx="177269" cy="177292"/>
          </a:xfrm>
          <a:prstGeom prst="ellipse"/>
          <a:solidFill>
            <a:srgbClr val="00B050"/>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sz="1600" lang="zh-TW">
              <a:solidFill>
                <a:schemeClr val="bg1"/>
              </a:solidFill>
              <a:latin typeface="Microsoft JhengHei" charset="-120"/>
              <a:ea typeface="Microsoft JhengHei" charset="-120"/>
            </a:endParaRPr>
          </a:p>
        </p:txBody>
      </p:sp>
      <p:sp>
        <p:nvSpPr>
          <p:cNvPr id="1048798" name="橢圓 148"/>
          <p:cNvSpPr/>
          <p:nvPr/>
        </p:nvSpPr>
        <p:spPr>
          <a:xfrm>
            <a:off x="2041730" y="5681662"/>
            <a:ext cx="177269" cy="177292"/>
          </a:xfrm>
          <a:prstGeom prst="ellipse"/>
          <a:solidFill>
            <a:srgbClr val="00B050"/>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sz="1600" lang="zh-TW">
              <a:solidFill>
                <a:schemeClr val="bg1"/>
              </a:solidFill>
              <a:latin typeface="Microsoft JhengHei" charset="-120"/>
              <a:ea typeface="Microsoft JhengHei" charset="-120"/>
            </a:endParaRPr>
          </a:p>
        </p:txBody>
      </p:sp>
      <p:sp>
        <p:nvSpPr>
          <p:cNvPr id="1048799" name="文本框 109"/>
          <p:cNvSpPr txBox="1"/>
          <p:nvPr/>
        </p:nvSpPr>
        <p:spPr>
          <a:xfrm>
            <a:off x="291301" y="5861262"/>
            <a:ext cx="611497" cy="461665"/>
          </a:xfrm>
          <a:prstGeom prst="rect"/>
          <a:noFill/>
        </p:spPr>
        <p:txBody>
          <a:bodyPr bIns="45720" lIns="91440" rIns="91440" rtlCol="0" tIns="45720" wrap="square">
            <a:spAutoFit/>
          </a:bodyPr>
          <a:p>
            <a:r>
              <a:rPr altLang="en-US" dirty="0" sz="1200" lang="zh-CN" smtClean="0">
                <a:solidFill>
                  <a:schemeClr val="bg1"/>
                </a:solidFill>
                <a:latin typeface="Microsoft JhengHei" charset="-120"/>
                <a:ea typeface="Microsoft JhengHei" charset="-120"/>
              </a:rPr>
              <a:t>接收样品</a:t>
            </a:r>
            <a:endParaRPr altLang="en-US" dirty="0" sz="1200" lang="zh-CN">
              <a:solidFill>
                <a:schemeClr val="bg1"/>
              </a:solidFill>
              <a:latin typeface="Microsoft JhengHei" charset="-120"/>
              <a:ea typeface="Microsoft JhengHei" charset="-120"/>
            </a:endParaRPr>
          </a:p>
        </p:txBody>
      </p:sp>
      <p:sp>
        <p:nvSpPr>
          <p:cNvPr id="1048800" name="文本框 109"/>
          <p:cNvSpPr txBox="1"/>
          <p:nvPr/>
        </p:nvSpPr>
        <p:spPr>
          <a:xfrm>
            <a:off x="1155707" y="5861262"/>
            <a:ext cx="607619" cy="461665"/>
          </a:xfrm>
          <a:prstGeom prst="rect"/>
          <a:noFill/>
        </p:spPr>
        <p:txBody>
          <a:bodyPr bIns="45720" lIns="91440" rIns="91440" rtlCol="0" tIns="45720" wrap="square">
            <a:spAutoFit/>
          </a:bodyPr>
          <a:p>
            <a:r>
              <a:rPr altLang="en-US" dirty="0" sz="1200" lang="zh-CN" smtClean="0">
                <a:solidFill>
                  <a:schemeClr val="bg1"/>
                </a:solidFill>
                <a:latin typeface="Microsoft JhengHei" charset="-120"/>
                <a:ea typeface="Microsoft JhengHei" charset="-120"/>
              </a:rPr>
              <a:t>需求確認</a:t>
            </a:r>
            <a:endParaRPr altLang="en-US" dirty="0" sz="1200" lang="zh-CN">
              <a:solidFill>
                <a:schemeClr val="bg1"/>
              </a:solidFill>
              <a:latin typeface="Microsoft JhengHei" charset="-120"/>
              <a:ea typeface="Microsoft JhengHei" charset="-120"/>
            </a:endParaRPr>
          </a:p>
        </p:txBody>
      </p:sp>
      <p:sp>
        <p:nvSpPr>
          <p:cNvPr id="1048801" name="文本框 109"/>
          <p:cNvSpPr txBox="1"/>
          <p:nvPr/>
        </p:nvSpPr>
        <p:spPr>
          <a:xfrm>
            <a:off x="1824616" y="5861262"/>
            <a:ext cx="611497" cy="461665"/>
          </a:xfrm>
          <a:prstGeom prst="rect"/>
          <a:noFill/>
        </p:spPr>
        <p:txBody>
          <a:bodyPr bIns="45720" lIns="91440" rIns="91440" rtlCol="0" tIns="45720" wrap="square">
            <a:spAutoFit/>
          </a:bodyPr>
          <a:p>
            <a:r>
              <a:rPr altLang="en-US" dirty="0" sz="1200" lang="zh-CN" smtClean="0">
                <a:solidFill>
                  <a:schemeClr val="bg1"/>
                </a:solidFill>
                <a:latin typeface="Microsoft JhengHei" charset="-120"/>
                <a:ea typeface="Microsoft JhengHei" charset="-120"/>
              </a:rPr>
              <a:t>样品测试</a:t>
            </a:r>
            <a:endParaRPr altLang="en-US" dirty="0" sz="1200" lang="zh-CN">
              <a:solidFill>
                <a:schemeClr val="bg1"/>
              </a:solidFill>
              <a:latin typeface="Microsoft JhengHei" charset="-120"/>
              <a:ea typeface="Microsoft JhengHei" charset="-120"/>
            </a:endParaRPr>
          </a:p>
        </p:txBody>
      </p:sp>
      <p:sp>
        <p:nvSpPr>
          <p:cNvPr id="1048802" name="橢圓 154"/>
          <p:cNvSpPr/>
          <p:nvPr/>
        </p:nvSpPr>
        <p:spPr>
          <a:xfrm>
            <a:off x="2686413" y="5681662"/>
            <a:ext cx="177269" cy="177292"/>
          </a:xfrm>
          <a:prstGeom prst="ellipse"/>
          <a:solidFill>
            <a:srgbClr val="00B050"/>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sz="1600" lang="zh-TW">
              <a:solidFill>
                <a:schemeClr val="bg1"/>
              </a:solidFill>
              <a:latin typeface="Microsoft JhengHei" charset="-120"/>
              <a:ea typeface="Microsoft JhengHei" charset="-120"/>
            </a:endParaRPr>
          </a:p>
        </p:txBody>
      </p:sp>
      <p:sp>
        <p:nvSpPr>
          <p:cNvPr id="1048803" name="文本框 109"/>
          <p:cNvSpPr txBox="1"/>
          <p:nvPr/>
        </p:nvSpPr>
        <p:spPr>
          <a:xfrm>
            <a:off x="2559872" y="5861262"/>
            <a:ext cx="607619" cy="461665"/>
          </a:xfrm>
          <a:prstGeom prst="rect"/>
          <a:noFill/>
        </p:spPr>
        <p:txBody>
          <a:bodyPr bIns="45720" lIns="91440" rIns="91440" rtlCol="0" tIns="45720" wrap="square">
            <a:spAutoFit/>
          </a:bodyPr>
          <a:p>
            <a:r>
              <a:rPr altLang="en-US" dirty="0" sz="1200" lang="zh-CN" smtClean="0">
                <a:solidFill>
                  <a:schemeClr val="bg1"/>
                </a:solidFill>
                <a:latin typeface="Microsoft JhengHei" charset="-120"/>
                <a:ea typeface="Microsoft JhengHei" charset="-120"/>
              </a:rPr>
              <a:t>应用确认</a:t>
            </a:r>
            <a:endParaRPr altLang="en-US" dirty="0" sz="1200" lang="zh-CN">
              <a:solidFill>
                <a:schemeClr val="bg1"/>
              </a:solidFill>
              <a:latin typeface="Microsoft JhengHei" charset="-120"/>
              <a:ea typeface="Microsoft JhengHei" charset="-120"/>
            </a:endParaRPr>
          </a:p>
        </p:txBody>
      </p:sp>
      <p:sp>
        <p:nvSpPr>
          <p:cNvPr id="1048804" name="文本框 121"/>
          <p:cNvSpPr txBox="1"/>
          <p:nvPr/>
        </p:nvSpPr>
        <p:spPr>
          <a:xfrm>
            <a:off x="3192378" y="5861262"/>
            <a:ext cx="877907" cy="461665"/>
          </a:xfrm>
          <a:prstGeom prst="rect"/>
          <a:noFill/>
        </p:spPr>
        <p:txBody>
          <a:bodyPr rtlCol="0" wrap="square">
            <a:spAutoFit/>
          </a:bodyPr>
          <a:p>
            <a:pPr algn="ctr"/>
            <a:r>
              <a:rPr altLang="zh-CN" dirty="0" sz="1200" lang="en-US" smtClean="0">
                <a:solidFill>
                  <a:schemeClr val="bg1"/>
                </a:solidFill>
                <a:latin typeface="Microsoft JhengHei" charset="-120"/>
                <a:ea typeface="Microsoft JhengHei" charset="-120"/>
              </a:rPr>
              <a:t>AR</a:t>
            </a:r>
            <a:r>
              <a:rPr altLang="en-US" dirty="0" sz="1200" lang="zh-CN" smtClean="0">
                <a:solidFill>
                  <a:schemeClr val="bg1"/>
                </a:solidFill>
                <a:latin typeface="Microsoft JhengHei" charset="-120"/>
                <a:ea typeface="Microsoft JhengHei" charset="-120"/>
              </a:rPr>
              <a:t>應</a:t>
            </a:r>
            <a:r>
              <a:rPr altLang="en-US" dirty="0" sz="1200" lang="zh-CN">
                <a:solidFill>
                  <a:schemeClr val="bg1"/>
                </a:solidFill>
                <a:latin typeface="Microsoft JhengHei" charset="-120"/>
                <a:ea typeface="Microsoft JhengHei" charset="-120"/>
              </a:rPr>
              <a:t>用方案確認</a:t>
            </a:r>
            <a:endParaRPr altLang="en-US" dirty="0" sz="1200" lang="zh-CN">
              <a:solidFill>
                <a:schemeClr val="bg1"/>
              </a:solidFill>
              <a:latin typeface="Microsoft JhengHei" charset="-120"/>
              <a:ea typeface="Microsoft JhengHei" charset="-120"/>
            </a:endParaRPr>
          </a:p>
        </p:txBody>
      </p:sp>
      <p:sp>
        <p:nvSpPr>
          <p:cNvPr id="1048805" name="文本框 125"/>
          <p:cNvSpPr txBox="1"/>
          <p:nvPr/>
        </p:nvSpPr>
        <p:spPr>
          <a:xfrm>
            <a:off x="4208203" y="5861262"/>
            <a:ext cx="561502" cy="461665"/>
          </a:xfrm>
          <a:prstGeom prst="rect"/>
          <a:noFill/>
        </p:spPr>
        <p:txBody>
          <a:bodyPr bIns="45720" lIns="91440" rIns="91440" rtlCol="0" tIns="45720" wrap="square">
            <a:spAutoFit/>
          </a:bodyPr>
          <a:p>
            <a:r>
              <a:rPr altLang="en-US" dirty="0" sz="1200" lang="zh-CN" smtClean="0">
                <a:solidFill>
                  <a:schemeClr val="bg1"/>
                </a:solidFill>
                <a:latin typeface="Microsoft JhengHei" charset="-120"/>
                <a:ea typeface="Microsoft JhengHei" charset="-120"/>
              </a:rPr>
              <a:t>報價</a:t>
            </a:r>
            <a:r>
              <a:rPr altLang="en-US" dirty="0" sz="1200" lang="zh-CN">
                <a:solidFill>
                  <a:schemeClr val="bg1"/>
                </a:solidFill>
                <a:latin typeface="Microsoft JhengHei" charset="-120"/>
                <a:ea typeface="Microsoft JhengHei" charset="-120"/>
              </a:rPr>
              <a:t>確認</a:t>
            </a:r>
            <a:endParaRPr altLang="en-US" dirty="0" sz="1200" lang="zh-CN">
              <a:solidFill>
                <a:schemeClr val="bg1"/>
              </a:solidFill>
              <a:latin typeface="Microsoft JhengHei" charset="-120"/>
              <a:ea typeface="Microsoft JhengHei" charset="-120"/>
            </a:endParaRPr>
          </a:p>
        </p:txBody>
      </p:sp>
      <p:sp>
        <p:nvSpPr>
          <p:cNvPr id="1048806" name="文本框 117"/>
          <p:cNvSpPr txBox="1"/>
          <p:nvPr/>
        </p:nvSpPr>
        <p:spPr>
          <a:xfrm>
            <a:off x="4900864" y="5861262"/>
            <a:ext cx="869110" cy="276999"/>
          </a:xfrm>
          <a:prstGeom prst="rect"/>
          <a:noFill/>
        </p:spPr>
        <p:txBody>
          <a:bodyPr rtlCol="0" wrap="square">
            <a:spAutoFit/>
          </a:bodyPr>
          <a:p>
            <a:pPr algn="ctr"/>
            <a:r>
              <a:rPr altLang="zh-CN" dirty="0" sz="1200" lang="en-US" smtClean="0">
                <a:solidFill>
                  <a:schemeClr val="bg1"/>
                </a:solidFill>
                <a:latin typeface="Microsoft JhengHei" charset="-120"/>
                <a:ea typeface="Microsoft JhengHei" charset="-120"/>
              </a:rPr>
              <a:t>PR</a:t>
            </a:r>
            <a:r>
              <a:rPr altLang="en-US" dirty="0" sz="1200" lang="zh-CN" smtClean="0">
                <a:solidFill>
                  <a:schemeClr val="bg1"/>
                </a:solidFill>
                <a:latin typeface="Microsoft JhengHei" charset="-120"/>
                <a:ea typeface="Microsoft JhengHei" charset="-120"/>
              </a:rPr>
              <a:t>簽核</a:t>
            </a:r>
            <a:endParaRPr altLang="en-US" dirty="0" sz="1200" lang="zh-CN">
              <a:solidFill>
                <a:schemeClr val="bg1"/>
              </a:solidFill>
              <a:latin typeface="Microsoft JhengHei" charset="-120"/>
              <a:ea typeface="Microsoft JhengHei" charset="-120"/>
            </a:endParaRPr>
          </a:p>
        </p:txBody>
      </p:sp>
      <p:sp>
        <p:nvSpPr>
          <p:cNvPr id="1048807" name="文本框 125"/>
          <p:cNvSpPr txBox="1"/>
          <p:nvPr/>
        </p:nvSpPr>
        <p:spPr>
          <a:xfrm>
            <a:off x="5959642" y="5861262"/>
            <a:ext cx="762000" cy="276999"/>
          </a:xfrm>
          <a:prstGeom prst="rect"/>
          <a:noFill/>
        </p:spPr>
        <p:txBody>
          <a:bodyPr bIns="45720" lIns="91440" rIns="91440" rtlCol="0" tIns="45720" wrap="square">
            <a:spAutoFit/>
          </a:bodyPr>
          <a:p>
            <a:r>
              <a:rPr altLang="zh-CN" dirty="0" sz="1200" lang="en-US" smtClean="0">
                <a:solidFill>
                  <a:schemeClr val="bg1"/>
                </a:solidFill>
                <a:latin typeface="Microsoft JhengHei" charset="-120"/>
                <a:ea typeface="Microsoft JhengHei" charset="-120"/>
              </a:rPr>
              <a:t>PO</a:t>
            </a:r>
            <a:r>
              <a:rPr altLang="en-US" dirty="0" sz="1200" lang="zh-CN">
                <a:solidFill>
                  <a:schemeClr val="bg1"/>
                </a:solidFill>
                <a:latin typeface="Microsoft JhengHei" charset="-120"/>
                <a:ea typeface="Microsoft JhengHei" charset="-120"/>
              </a:rPr>
              <a:t>簽核</a:t>
            </a:r>
            <a:endParaRPr altLang="en-US" dirty="0" sz="1200" lang="zh-CN">
              <a:solidFill>
                <a:schemeClr val="bg1"/>
              </a:solidFill>
              <a:latin typeface="Microsoft JhengHei" charset="-120"/>
              <a:ea typeface="Microsoft JhengHei" charset="-120"/>
            </a:endParaRPr>
          </a:p>
        </p:txBody>
      </p:sp>
      <p:sp>
        <p:nvSpPr>
          <p:cNvPr id="1048808" name="橢圓 166"/>
          <p:cNvSpPr/>
          <p:nvPr/>
        </p:nvSpPr>
        <p:spPr>
          <a:xfrm>
            <a:off x="7281402" y="5681662"/>
            <a:ext cx="177269" cy="177292"/>
          </a:xfrm>
          <a:prstGeom prst="ellipse"/>
          <a:solidFill>
            <a:schemeClr val="bg1">
              <a:lumMod val="7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sz="1600" lang="zh-TW">
              <a:solidFill>
                <a:schemeClr val="bg1"/>
              </a:solidFill>
              <a:latin typeface="Microsoft JhengHei" charset="-120"/>
              <a:ea typeface="Microsoft JhengHei" charset="-120"/>
            </a:endParaRPr>
          </a:p>
        </p:txBody>
      </p:sp>
      <p:sp>
        <p:nvSpPr>
          <p:cNvPr id="1048809" name="文本框 125"/>
          <p:cNvSpPr txBox="1"/>
          <p:nvPr/>
        </p:nvSpPr>
        <p:spPr>
          <a:xfrm>
            <a:off x="6977735" y="5861262"/>
            <a:ext cx="784603" cy="276999"/>
          </a:xfrm>
          <a:prstGeom prst="rect"/>
          <a:noFill/>
        </p:spPr>
        <p:txBody>
          <a:bodyPr bIns="45720" lIns="91440" rIns="91440" rtlCol="0" tIns="45720" wrap="square">
            <a:spAutoFit/>
          </a:bodyPr>
          <a:p>
            <a:r>
              <a:rPr altLang="zh-CN" dirty="0" sz="1200" lang="en-US" smtClean="0">
                <a:solidFill>
                  <a:schemeClr val="bg1"/>
                </a:solidFill>
                <a:latin typeface="Microsoft JhengHei" charset="-120"/>
                <a:ea typeface="Microsoft JhengHei" charset="-120"/>
              </a:rPr>
              <a:t>AR</a:t>
            </a:r>
            <a:r>
              <a:rPr altLang="en-US" dirty="0" sz="1200" lang="zh-CN" smtClean="0">
                <a:solidFill>
                  <a:schemeClr val="bg1"/>
                </a:solidFill>
                <a:latin typeface="Microsoft JhengHei" charset="-120"/>
                <a:ea typeface="Microsoft JhengHei" charset="-120"/>
              </a:rPr>
              <a:t>收貨</a:t>
            </a:r>
            <a:endParaRPr altLang="en-US" dirty="0" sz="1200" lang="zh-CN">
              <a:solidFill>
                <a:schemeClr val="bg1"/>
              </a:solidFill>
              <a:latin typeface="Microsoft JhengHei" charset="-120"/>
              <a:ea typeface="Microsoft JhengHei" charset="-120"/>
            </a:endParaRPr>
          </a:p>
        </p:txBody>
      </p:sp>
      <p:sp>
        <p:nvSpPr>
          <p:cNvPr id="1048810" name="橢圓 166"/>
          <p:cNvSpPr/>
          <p:nvPr/>
        </p:nvSpPr>
        <p:spPr>
          <a:xfrm>
            <a:off x="8130340" y="5681662"/>
            <a:ext cx="177269" cy="177292"/>
          </a:xfrm>
          <a:prstGeom prst="ellipse"/>
          <a:solidFill>
            <a:schemeClr val="bg1">
              <a:lumMod val="7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sz="1600" lang="zh-TW">
              <a:solidFill>
                <a:schemeClr val="bg1"/>
              </a:solidFill>
              <a:latin typeface="Microsoft JhengHei" charset="-120"/>
              <a:ea typeface="Microsoft JhengHei" charset="-120"/>
            </a:endParaRPr>
          </a:p>
        </p:txBody>
      </p:sp>
      <p:sp>
        <p:nvSpPr>
          <p:cNvPr id="1048811" name="文本框 62"/>
          <p:cNvSpPr txBox="1"/>
          <p:nvPr/>
        </p:nvSpPr>
        <p:spPr>
          <a:xfrm>
            <a:off x="7793969" y="5861262"/>
            <a:ext cx="850010" cy="461665"/>
          </a:xfrm>
          <a:prstGeom prst="rect"/>
          <a:noFill/>
        </p:spPr>
        <p:txBody>
          <a:bodyPr rtlCol="0" wrap="square">
            <a:spAutoFit/>
          </a:bodyPr>
          <a:p>
            <a:pPr algn="ctr"/>
            <a:r>
              <a:rPr altLang="zh-CN" dirty="0" sz="1200" lang="en-US" smtClean="0">
                <a:solidFill>
                  <a:schemeClr val="bg1"/>
                </a:solidFill>
                <a:latin typeface="Microsoft JhengHei" charset="-120"/>
                <a:ea typeface="Microsoft JhengHei" charset="-120"/>
              </a:rPr>
              <a:t>5G</a:t>
            </a:r>
            <a:r>
              <a:rPr altLang="en-US" dirty="0" sz="1200" lang="zh-CN" smtClean="0">
                <a:solidFill>
                  <a:schemeClr val="bg1"/>
                </a:solidFill>
                <a:latin typeface="Microsoft JhengHei" charset="-120"/>
                <a:ea typeface="Microsoft JhengHei" charset="-120"/>
              </a:rPr>
              <a:t>設備發貨到</a:t>
            </a:r>
            <a:r>
              <a:rPr altLang="zh-CN" dirty="0" sz="1200" lang="en-US" smtClean="0">
                <a:solidFill>
                  <a:schemeClr val="bg1"/>
                </a:solidFill>
                <a:latin typeface="Microsoft JhengHei" charset="-120"/>
                <a:ea typeface="Microsoft JhengHei" charset="-120"/>
              </a:rPr>
              <a:t>VN</a:t>
            </a:r>
            <a:endParaRPr altLang="en-US" dirty="0" sz="1200" lang="zh-CN">
              <a:solidFill>
                <a:schemeClr val="bg1"/>
              </a:solidFill>
              <a:latin typeface="Microsoft JhengHei" charset="-120"/>
              <a:ea typeface="Microsoft JhengHei" charset="-120"/>
            </a:endParaRPr>
          </a:p>
        </p:txBody>
      </p:sp>
      <p:sp>
        <p:nvSpPr>
          <p:cNvPr id="1048812" name="文本框 129"/>
          <p:cNvSpPr txBox="1"/>
          <p:nvPr/>
        </p:nvSpPr>
        <p:spPr>
          <a:xfrm>
            <a:off x="9613712" y="5861262"/>
            <a:ext cx="728257" cy="461665"/>
          </a:xfrm>
          <a:prstGeom prst="rect"/>
          <a:noFill/>
        </p:spPr>
        <p:txBody>
          <a:bodyPr rtlCol="0" wrap="square">
            <a:spAutoFit/>
          </a:bodyPr>
          <a:p>
            <a:r>
              <a:rPr altLang="zh-CN" dirty="0" sz="1200" lang="en-US" smtClean="0">
                <a:solidFill>
                  <a:schemeClr val="bg1"/>
                </a:solidFill>
                <a:latin typeface="Microsoft JhengHei" charset="-120"/>
                <a:ea typeface="Microsoft JhengHei" charset="-120"/>
              </a:rPr>
              <a:t>AR</a:t>
            </a:r>
            <a:r>
              <a:rPr altLang="en-US" dirty="0" sz="1200" lang="zh-CN">
                <a:solidFill>
                  <a:schemeClr val="bg1"/>
                </a:solidFill>
                <a:latin typeface="Microsoft JhengHei" charset="-120"/>
                <a:ea typeface="Microsoft JhengHei" charset="-120"/>
              </a:rPr>
              <a:t>對</a:t>
            </a:r>
            <a:r>
              <a:rPr altLang="en-US" dirty="0" sz="1200" lang="zh-CN" smtClean="0">
                <a:solidFill>
                  <a:schemeClr val="bg1"/>
                </a:solidFill>
                <a:latin typeface="Microsoft JhengHei" charset="-120"/>
                <a:ea typeface="Microsoft JhengHei" charset="-120"/>
              </a:rPr>
              <a:t>接</a:t>
            </a:r>
            <a:r>
              <a:rPr altLang="zh-CN" dirty="0" sz="1200" lang="en-US" smtClean="0">
                <a:solidFill>
                  <a:schemeClr val="bg1"/>
                </a:solidFill>
                <a:latin typeface="Microsoft JhengHei" charset="-120"/>
                <a:ea typeface="Microsoft JhengHei" charset="-120"/>
              </a:rPr>
              <a:t>5G</a:t>
            </a:r>
            <a:endParaRPr altLang="en-US" dirty="0" sz="1200" lang="zh-CN">
              <a:solidFill>
                <a:schemeClr val="bg1"/>
              </a:solidFill>
              <a:latin typeface="Microsoft JhengHei" charset="-120"/>
              <a:ea typeface="Microsoft JhengHei" charset="-120"/>
            </a:endParaRPr>
          </a:p>
        </p:txBody>
      </p:sp>
      <p:sp>
        <p:nvSpPr>
          <p:cNvPr id="1048813" name="文本框 60"/>
          <p:cNvSpPr txBox="1"/>
          <p:nvPr/>
        </p:nvSpPr>
        <p:spPr>
          <a:xfrm>
            <a:off x="8674770" y="5861262"/>
            <a:ext cx="877602" cy="461665"/>
          </a:xfrm>
          <a:prstGeom prst="rect"/>
          <a:noFill/>
        </p:spPr>
        <p:txBody>
          <a:bodyPr rtlCol="0" wrap="square">
            <a:spAutoFit/>
          </a:bodyPr>
          <a:p>
            <a:pPr algn="ctr"/>
            <a:r>
              <a:rPr altLang="zh-CN" dirty="0" sz="1200" lang="en-US" smtClean="0">
                <a:solidFill>
                  <a:schemeClr val="bg1"/>
                </a:solidFill>
                <a:latin typeface="Microsoft JhengHei" charset="-120"/>
                <a:ea typeface="Microsoft JhengHei" charset="-120"/>
              </a:rPr>
              <a:t>5G</a:t>
            </a:r>
            <a:r>
              <a:rPr altLang="en-US" dirty="0" sz="1200" lang="zh-CN" smtClean="0">
                <a:solidFill>
                  <a:schemeClr val="bg1"/>
                </a:solidFill>
                <a:latin typeface="Microsoft JhengHei" charset="-120"/>
                <a:ea typeface="Microsoft JhengHei" charset="-120"/>
              </a:rPr>
              <a:t>現場安裝調試</a:t>
            </a:r>
            <a:endParaRPr altLang="en-US" dirty="0" sz="1200" lang="zh-CN">
              <a:solidFill>
                <a:schemeClr val="bg1"/>
              </a:solidFill>
              <a:latin typeface="Microsoft JhengHei" charset="-120"/>
              <a:ea typeface="Microsoft JhengHei" charset="-120"/>
            </a:endParaRPr>
          </a:p>
        </p:txBody>
      </p:sp>
      <p:sp>
        <p:nvSpPr>
          <p:cNvPr id="1048814" name="文本框 117"/>
          <p:cNvSpPr txBox="1"/>
          <p:nvPr/>
        </p:nvSpPr>
        <p:spPr>
          <a:xfrm>
            <a:off x="10262848" y="5861262"/>
            <a:ext cx="1050054" cy="461665"/>
          </a:xfrm>
          <a:prstGeom prst="rect"/>
          <a:noFill/>
        </p:spPr>
        <p:txBody>
          <a:bodyPr rtlCol="0" wrap="square">
            <a:spAutoFit/>
          </a:bodyPr>
          <a:p>
            <a:pPr algn="ctr"/>
            <a:r>
              <a:rPr altLang="zh-CN" dirty="0" sz="1200" lang="en-US" smtClean="0">
                <a:solidFill>
                  <a:schemeClr val="bg1"/>
                </a:solidFill>
                <a:latin typeface="Microsoft JhengHei" charset="-120"/>
                <a:ea typeface="Microsoft JhengHei" charset="-120"/>
              </a:rPr>
              <a:t>5G VN</a:t>
            </a:r>
            <a:r>
              <a:rPr altLang="en-US" dirty="0" sz="1200" lang="zh-CN" smtClean="0">
                <a:solidFill>
                  <a:schemeClr val="bg1"/>
                </a:solidFill>
                <a:latin typeface="Microsoft JhengHei" charset="-120"/>
                <a:ea typeface="Microsoft JhengHei" charset="-120"/>
              </a:rPr>
              <a:t>政府驗收認證</a:t>
            </a:r>
            <a:endParaRPr altLang="en-US" dirty="0" sz="1200" lang="zh-CN">
              <a:solidFill>
                <a:schemeClr val="bg1"/>
              </a:solidFill>
              <a:latin typeface="Microsoft JhengHei" charset="-120"/>
              <a:ea typeface="Microsoft JhengHei" charset="-120"/>
            </a:endParaRPr>
          </a:p>
        </p:txBody>
      </p:sp>
      <p:sp>
        <p:nvSpPr>
          <p:cNvPr id="1048815" name="文本框 117"/>
          <p:cNvSpPr txBox="1"/>
          <p:nvPr/>
        </p:nvSpPr>
        <p:spPr>
          <a:xfrm>
            <a:off x="11151121" y="5861262"/>
            <a:ext cx="744399" cy="646331"/>
          </a:xfrm>
          <a:prstGeom prst="rect"/>
          <a:noFill/>
          <a:ln>
            <a:noFill/>
          </a:ln>
        </p:spPr>
        <p:txBody>
          <a:bodyPr rtlCol="0" wrap="square">
            <a:spAutoFit/>
          </a:bodyPr>
          <a:p>
            <a:pPr algn="ctr"/>
            <a:r>
              <a:rPr altLang="zh-CN" dirty="0" sz="1200" lang="en-US" smtClean="0">
                <a:solidFill>
                  <a:srgbClr val="FFC000"/>
                </a:solidFill>
                <a:latin typeface="Microsoft JhengHei" charset="-120"/>
                <a:ea typeface="Microsoft JhengHei" charset="-120"/>
              </a:rPr>
              <a:t>5G+VR</a:t>
            </a:r>
            <a:r>
              <a:rPr altLang="en-US" dirty="0" sz="1200" lang="zh-CN" smtClean="0">
                <a:solidFill>
                  <a:srgbClr val="FFC000"/>
                </a:solidFill>
                <a:latin typeface="Microsoft JhengHei" charset="-120"/>
                <a:ea typeface="Microsoft JhengHei" charset="-120"/>
              </a:rPr>
              <a:t>導入使用</a:t>
            </a:r>
            <a:endParaRPr altLang="en-US" dirty="0" sz="1200" lang="zh-CN">
              <a:solidFill>
                <a:srgbClr val="FFC000"/>
              </a:solidFill>
              <a:latin typeface="Microsoft JhengHei" charset="-120"/>
              <a:ea typeface="Microsoft JhengHei" charset="-120"/>
            </a:endParaRPr>
          </a:p>
        </p:txBody>
      </p:sp>
      <p:sp>
        <p:nvSpPr>
          <p:cNvPr id="1048816" name="文本框 108"/>
          <p:cNvSpPr txBox="1"/>
          <p:nvPr/>
        </p:nvSpPr>
        <p:spPr>
          <a:xfrm>
            <a:off x="361847" y="5376663"/>
            <a:ext cx="628753" cy="276999"/>
          </a:xfrm>
          <a:prstGeom prst="rect"/>
          <a:noFill/>
        </p:spPr>
        <p:txBody>
          <a:bodyPr bIns="45720" lIns="91440" rIns="91440" rtlCol="0" tIns="45720" wrap="square">
            <a:spAutoFit/>
          </a:bodyPr>
          <a:p>
            <a:r>
              <a:rPr altLang="zh-CN" dirty="0" sz="1200" lang="en-US">
                <a:solidFill>
                  <a:schemeClr val="bg1"/>
                </a:solidFill>
                <a:latin typeface="Microsoft JhengHei" charset="-120"/>
                <a:ea typeface="Microsoft JhengHei" charset="-120"/>
              </a:rPr>
              <a:t>04/12</a:t>
            </a:r>
            <a:endParaRPr altLang="en-US" dirty="0" sz="1200" lang="zh-CN">
              <a:solidFill>
                <a:schemeClr val="bg1"/>
              </a:solidFill>
              <a:latin typeface="Microsoft JhengHei" charset="-120"/>
              <a:ea typeface="Microsoft JhengHei" charset="-120"/>
            </a:endParaRPr>
          </a:p>
        </p:txBody>
      </p:sp>
      <p:sp>
        <p:nvSpPr>
          <p:cNvPr id="1048817" name="文本框 112"/>
          <p:cNvSpPr txBox="1"/>
          <p:nvPr/>
        </p:nvSpPr>
        <p:spPr>
          <a:xfrm>
            <a:off x="1121722" y="5376663"/>
            <a:ext cx="865843" cy="276999"/>
          </a:xfrm>
          <a:prstGeom prst="rect"/>
          <a:noFill/>
        </p:spPr>
        <p:txBody>
          <a:bodyPr rtlCol="0" wrap="square">
            <a:spAutoFit/>
          </a:bodyPr>
          <a:lstStyle>
            <a:lvl1pPr>
              <a:defRPr sz="1200">
                <a:solidFill>
                  <a:schemeClr val="bg1"/>
                </a:solidFill>
                <a:latin typeface="Microsoft JhengHei" charset="-120"/>
                <a:ea typeface="Microsoft JhengHei" charset="-120"/>
              </a:defRPr>
            </a:lvl1pPr>
          </a:lstStyle>
          <a:p>
            <a:r>
              <a:rPr altLang="zh-CN" dirty="0" lang="en-US"/>
              <a:t>04/19</a:t>
            </a:r>
            <a:endParaRPr altLang="en-US" dirty="0" lang="zh-CN"/>
          </a:p>
        </p:txBody>
      </p:sp>
      <p:sp>
        <p:nvSpPr>
          <p:cNvPr id="1048818" name="文本框 116"/>
          <p:cNvSpPr txBox="1"/>
          <p:nvPr/>
        </p:nvSpPr>
        <p:spPr>
          <a:xfrm>
            <a:off x="2438400" y="5376663"/>
            <a:ext cx="609462" cy="276999"/>
          </a:xfrm>
          <a:prstGeom prst="rect"/>
          <a:noFill/>
        </p:spPr>
        <p:txBody>
          <a:bodyPr rtlCol="0" wrap="none">
            <a:spAutoFit/>
          </a:bodyPr>
          <a:p>
            <a:r>
              <a:rPr altLang="zh-CN" dirty="0" sz="1200" lang="en-US">
                <a:solidFill>
                  <a:schemeClr val="bg1"/>
                </a:solidFill>
                <a:latin typeface="Microsoft JhengHei" charset="-120"/>
                <a:ea typeface="Microsoft JhengHei" charset="-120"/>
              </a:rPr>
              <a:t>04/30</a:t>
            </a:r>
            <a:endParaRPr altLang="en-US" dirty="0" sz="1200" lang="zh-CN">
              <a:solidFill>
                <a:schemeClr val="bg1"/>
              </a:solidFill>
              <a:latin typeface="Microsoft JhengHei" charset="-120"/>
              <a:ea typeface="Microsoft JhengHei" charset="-120"/>
            </a:endParaRPr>
          </a:p>
        </p:txBody>
      </p:sp>
      <p:sp>
        <p:nvSpPr>
          <p:cNvPr id="1048819" name="文本框 120"/>
          <p:cNvSpPr txBox="1"/>
          <p:nvPr/>
        </p:nvSpPr>
        <p:spPr>
          <a:xfrm>
            <a:off x="3267391" y="5376663"/>
            <a:ext cx="609462" cy="276999"/>
          </a:xfrm>
          <a:prstGeom prst="rect"/>
          <a:noFill/>
        </p:spPr>
        <p:txBody>
          <a:bodyPr rtlCol="0" wrap="none">
            <a:spAutoFit/>
          </a:bodyPr>
          <a:p>
            <a:r>
              <a:rPr altLang="zh-CN" dirty="0" sz="1200" lang="en-US">
                <a:solidFill>
                  <a:schemeClr val="bg1"/>
                </a:solidFill>
                <a:latin typeface="Microsoft JhengHei" charset="-120"/>
                <a:ea typeface="Microsoft JhengHei" charset="-120"/>
              </a:rPr>
              <a:t>05/15</a:t>
            </a:r>
            <a:endParaRPr altLang="en-US" dirty="0" sz="1200" lang="zh-CN">
              <a:solidFill>
                <a:schemeClr val="bg1"/>
              </a:solidFill>
              <a:latin typeface="Microsoft JhengHei" charset="-120"/>
              <a:ea typeface="Microsoft JhengHei" charset="-120"/>
            </a:endParaRPr>
          </a:p>
        </p:txBody>
      </p:sp>
      <p:sp>
        <p:nvSpPr>
          <p:cNvPr id="1048820" name="文本框 124"/>
          <p:cNvSpPr txBox="1"/>
          <p:nvPr/>
        </p:nvSpPr>
        <p:spPr>
          <a:xfrm>
            <a:off x="6064391" y="5376663"/>
            <a:ext cx="779660" cy="276999"/>
          </a:xfrm>
          <a:prstGeom prst="rect"/>
          <a:noFill/>
        </p:spPr>
        <p:txBody>
          <a:bodyPr bIns="45720" lIns="91440" rIns="91440" rtlCol="0" tIns="45720" wrap="square">
            <a:spAutoFit/>
          </a:bodyPr>
          <a:p>
            <a:r>
              <a:rPr altLang="zh-CN" dirty="0" sz="1200" lang="en-US" smtClean="0">
                <a:solidFill>
                  <a:schemeClr val="bg1"/>
                </a:solidFill>
                <a:latin typeface="Microsoft JhengHei" charset="-120"/>
                <a:ea typeface="Microsoft JhengHei" charset="-120"/>
              </a:rPr>
              <a:t>06/5</a:t>
            </a:r>
            <a:endParaRPr altLang="en-US" dirty="0" sz="1200" lang="zh-CN">
              <a:solidFill>
                <a:schemeClr val="bg1"/>
              </a:solidFill>
              <a:latin typeface="Microsoft JhengHei" charset="-120"/>
              <a:ea typeface="Microsoft JhengHei" charset="-120"/>
            </a:endParaRPr>
          </a:p>
        </p:txBody>
      </p:sp>
      <p:sp>
        <p:nvSpPr>
          <p:cNvPr id="1048821" name="文本框 128"/>
          <p:cNvSpPr txBox="1"/>
          <p:nvPr/>
        </p:nvSpPr>
        <p:spPr>
          <a:xfrm>
            <a:off x="8849407" y="5376663"/>
            <a:ext cx="528329" cy="276999"/>
          </a:xfrm>
          <a:prstGeom prst="rect"/>
          <a:noFill/>
        </p:spPr>
        <p:txBody>
          <a:bodyPr rtlCol="0" wrap="square">
            <a:spAutoFit/>
          </a:bodyPr>
          <a:p>
            <a:r>
              <a:rPr altLang="zh-CN" dirty="0" sz="1200" lang="en-US" smtClean="0">
                <a:solidFill>
                  <a:schemeClr val="bg1"/>
                </a:solidFill>
                <a:latin typeface="Microsoft JhengHei" charset="-120"/>
                <a:ea typeface="Microsoft JhengHei" charset="-120"/>
              </a:rPr>
              <a:t>8/</a:t>
            </a:r>
            <a:r>
              <a:rPr altLang="zh-TW" dirty="0" sz="1200" lang="en-US" smtClean="0">
                <a:solidFill>
                  <a:schemeClr val="bg1"/>
                </a:solidFill>
                <a:latin typeface="Microsoft JhengHei" charset="-120"/>
                <a:ea typeface="Microsoft JhengHei" charset="-120"/>
              </a:rPr>
              <a:t>1</a:t>
            </a:r>
            <a:r>
              <a:rPr altLang="zh-TW" dirty="0" sz="1200" lang="en-US">
                <a:solidFill>
                  <a:schemeClr val="bg1"/>
                </a:solidFill>
                <a:latin typeface="Microsoft JhengHei" charset="-120"/>
                <a:ea typeface="Microsoft JhengHei" charset="-120"/>
              </a:rPr>
              <a:t>5</a:t>
            </a:r>
            <a:endParaRPr altLang="en-US" dirty="0" sz="1200" lang="zh-CN">
              <a:solidFill>
                <a:schemeClr val="bg1"/>
              </a:solidFill>
              <a:latin typeface="Microsoft JhengHei" charset="-120"/>
              <a:ea typeface="Microsoft JhengHei" charset="-120"/>
            </a:endParaRPr>
          </a:p>
        </p:txBody>
      </p:sp>
      <p:sp>
        <p:nvSpPr>
          <p:cNvPr id="1048822" name="文本框 124"/>
          <p:cNvSpPr txBox="1"/>
          <p:nvPr/>
        </p:nvSpPr>
        <p:spPr>
          <a:xfrm>
            <a:off x="4126832" y="5376663"/>
            <a:ext cx="654493" cy="276999"/>
          </a:xfrm>
          <a:prstGeom prst="rect"/>
          <a:noFill/>
        </p:spPr>
        <p:txBody>
          <a:bodyPr bIns="45720" lIns="91440" rIns="91440" rtlCol="0" tIns="45720" wrap="square">
            <a:spAutoFit/>
          </a:bodyPr>
          <a:p>
            <a:r>
              <a:rPr altLang="zh-CN" dirty="0" sz="1200" lang="en-US">
                <a:solidFill>
                  <a:schemeClr val="bg1"/>
                </a:solidFill>
                <a:latin typeface="Microsoft JhengHei" charset="-120"/>
                <a:ea typeface="Microsoft JhengHei" charset="-120"/>
              </a:rPr>
              <a:t>05/20</a:t>
            </a:r>
            <a:endParaRPr altLang="en-US" dirty="0" sz="1200" lang="zh-CN">
              <a:solidFill>
                <a:schemeClr val="bg1"/>
              </a:solidFill>
              <a:latin typeface="Microsoft JhengHei" charset="-120"/>
              <a:ea typeface="Microsoft JhengHei" charset="-120"/>
            </a:endParaRPr>
          </a:p>
        </p:txBody>
      </p:sp>
      <p:sp>
        <p:nvSpPr>
          <p:cNvPr id="1048823" name="文本框 124"/>
          <p:cNvSpPr txBox="1"/>
          <p:nvPr/>
        </p:nvSpPr>
        <p:spPr>
          <a:xfrm>
            <a:off x="7058350" y="5376663"/>
            <a:ext cx="623372" cy="276999"/>
          </a:xfrm>
          <a:prstGeom prst="rect"/>
          <a:noFill/>
        </p:spPr>
        <p:txBody>
          <a:bodyPr bIns="45720" lIns="91440" rIns="91440" rtlCol="0" tIns="45720" wrap="square">
            <a:spAutoFit/>
          </a:bodyPr>
          <a:p>
            <a:r>
              <a:rPr altLang="zh-CN" dirty="0" sz="1200" lang="en-US" smtClean="0">
                <a:solidFill>
                  <a:schemeClr val="bg1"/>
                </a:solidFill>
                <a:latin typeface="Microsoft JhengHei" charset="-120"/>
                <a:ea typeface="Microsoft JhengHei" charset="-120"/>
              </a:rPr>
              <a:t>7/10</a:t>
            </a:r>
            <a:endParaRPr altLang="en-US" dirty="0" sz="1200" lang="zh-CN">
              <a:solidFill>
                <a:schemeClr val="bg1"/>
              </a:solidFill>
              <a:latin typeface="Microsoft JhengHei" charset="-120"/>
              <a:ea typeface="Microsoft JhengHei" charset="-120"/>
            </a:endParaRPr>
          </a:p>
        </p:txBody>
      </p:sp>
      <p:sp>
        <p:nvSpPr>
          <p:cNvPr id="1048824" name="文本框 112"/>
          <p:cNvSpPr txBox="1"/>
          <p:nvPr/>
        </p:nvSpPr>
        <p:spPr>
          <a:xfrm>
            <a:off x="1853244" y="5376663"/>
            <a:ext cx="865843" cy="276999"/>
          </a:xfrm>
          <a:prstGeom prst="rect"/>
          <a:noFill/>
        </p:spPr>
        <p:txBody>
          <a:bodyPr rtlCol="0" wrap="square">
            <a:spAutoFit/>
          </a:bodyPr>
          <a:p>
            <a:r>
              <a:rPr altLang="zh-CN" dirty="0" sz="1200" lang="en-US">
                <a:solidFill>
                  <a:schemeClr val="bg1"/>
                </a:solidFill>
                <a:latin typeface="Microsoft JhengHei" charset="-120"/>
                <a:ea typeface="Microsoft JhengHei" charset="-120"/>
              </a:rPr>
              <a:t>04/23</a:t>
            </a:r>
            <a:endParaRPr altLang="en-US" dirty="0" sz="1200" lang="zh-CN">
              <a:solidFill>
                <a:schemeClr val="bg1"/>
              </a:solidFill>
              <a:latin typeface="Microsoft JhengHei" charset="-120"/>
              <a:ea typeface="Microsoft JhengHei" charset="-120"/>
            </a:endParaRPr>
          </a:p>
        </p:txBody>
      </p:sp>
      <p:sp>
        <p:nvSpPr>
          <p:cNvPr id="1048825" name="文本框 116"/>
          <p:cNvSpPr txBox="1"/>
          <p:nvPr/>
        </p:nvSpPr>
        <p:spPr>
          <a:xfrm>
            <a:off x="5067277" y="5376663"/>
            <a:ext cx="518091" cy="276999"/>
          </a:xfrm>
          <a:prstGeom prst="rect"/>
          <a:noFill/>
        </p:spPr>
        <p:txBody>
          <a:bodyPr rtlCol="0" wrap="none">
            <a:spAutoFit/>
          </a:bodyPr>
          <a:p>
            <a:r>
              <a:rPr altLang="zh-CN" dirty="0" sz="1200" lang="en-US" smtClean="0">
                <a:solidFill>
                  <a:schemeClr val="bg1"/>
                </a:solidFill>
                <a:latin typeface="Microsoft JhengHei" charset="-120"/>
                <a:ea typeface="Microsoft JhengHei" charset="-120"/>
              </a:rPr>
              <a:t>5/30</a:t>
            </a:r>
            <a:endParaRPr altLang="en-US" dirty="0" sz="1200" lang="zh-CN">
              <a:solidFill>
                <a:schemeClr val="bg1"/>
              </a:solidFill>
              <a:latin typeface="Microsoft JhengHei" charset="-120"/>
              <a:ea typeface="Microsoft JhengHei" charset="-120"/>
            </a:endParaRPr>
          </a:p>
        </p:txBody>
      </p:sp>
      <p:sp>
        <p:nvSpPr>
          <p:cNvPr id="1048826" name="文本框 59"/>
          <p:cNvSpPr txBox="1"/>
          <p:nvPr/>
        </p:nvSpPr>
        <p:spPr>
          <a:xfrm>
            <a:off x="8004011" y="5376663"/>
            <a:ext cx="429926" cy="276999"/>
          </a:xfrm>
          <a:prstGeom prst="rect"/>
          <a:noFill/>
        </p:spPr>
        <p:txBody>
          <a:bodyPr rtlCol="0" wrap="none">
            <a:spAutoFit/>
          </a:bodyPr>
          <a:p>
            <a:r>
              <a:rPr altLang="zh-CN" dirty="0" sz="1200" lang="en-US" smtClean="0">
                <a:solidFill>
                  <a:schemeClr val="bg1"/>
                </a:solidFill>
                <a:latin typeface="Microsoft JhengHei" charset="-120"/>
                <a:ea typeface="Microsoft JhengHei" charset="-120"/>
              </a:rPr>
              <a:t>8/1</a:t>
            </a:r>
            <a:endParaRPr altLang="en-US" dirty="0" sz="1200" lang="zh-CN">
              <a:solidFill>
                <a:schemeClr val="bg1"/>
              </a:solidFill>
              <a:latin typeface="Microsoft JhengHei" charset="-120"/>
              <a:ea typeface="Microsoft JhengHei" charset="-120"/>
            </a:endParaRPr>
          </a:p>
        </p:txBody>
      </p:sp>
      <p:sp>
        <p:nvSpPr>
          <p:cNvPr id="1048827" name="文本框 116"/>
          <p:cNvSpPr txBox="1"/>
          <p:nvPr/>
        </p:nvSpPr>
        <p:spPr>
          <a:xfrm>
            <a:off x="10431513" y="5376663"/>
            <a:ext cx="519694" cy="276999"/>
          </a:xfrm>
          <a:prstGeom prst="rect"/>
          <a:noFill/>
        </p:spPr>
        <p:txBody>
          <a:bodyPr rtlCol="0" wrap="none">
            <a:spAutoFit/>
          </a:bodyPr>
          <a:p>
            <a:r>
              <a:rPr altLang="zh-CN" dirty="0" sz="1200" lang="en-US" smtClean="0">
                <a:solidFill>
                  <a:schemeClr val="bg1"/>
                </a:solidFill>
                <a:latin typeface="Microsoft JhengHei" charset="-120"/>
                <a:ea typeface="Microsoft JhengHei" charset="-120"/>
              </a:rPr>
              <a:t>8/29</a:t>
            </a:r>
            <a:endParaRPr altLang="en-US" dirty="0" sz="1200" lang="zh-CN">
              <a:solidFill>
                <a:schemeClr val="bg1"/>
              </a:solidFill>
              <a:latin typeface="Microsoft JhengHei" charset="-120"/>
              <a:ea typeface="Microsoft JhengHei" charset="-120"/>
            </a:endParaRPr>
          </a:p>
        </p:txBody>
      </p:sp>
      <p:sp>
        <p:nvSpPr>
          <p:cNvPr id="1048828" name="文本框 116"/>
          <p:cNvSpPr txBox="1"/>
          <p:nvPr/>
        </p:nvSpPr>
        <p:spPr>
          <a:xfrm>
            <a:off x="11263473" y="5376663"/>
            <a:ext cx="519694" cy="276999"/>
          </a:xfrm>
          <a:prstGeom prst="rect"/>
          <a:noFill/>
        </p:spPr>
        <p:txBody>
          <a:bodyPr rtlCol="0" wrap="none">
            <a:spAutoFit/>
          </a:bodyPr>
          <a:p>
            <a:r>
              <a:rPr altLang="zh-CN" dirty="0" sz="1200" lang="en-US" smtClean="0">
                <a:solidFill>
                  <a:srgbClr val="FFC000"/>
                </a:solidFill>
                <a:latin typeface="Microsoft JhengHei" charset="-120"/>
                <a:ea typeface="Microsoft JhengHei" charset="-120"/>
              </a:rPr>
              <a:t>8/30</a:t>
            </a:r>
            <a:endParaRPr altLang="en-US" dirty="0" sz="1200" lang="zh-CN">
              <a:solidFill>
                <a:srgbClr val="FFC000"/>
              </a:solidFill>
              <a:latin typeface="Microsoft JhengHei" charset="-120"/>
              <a:ea typeface="Microsoft JhengHei" charset="-120"/>
            </a:endParaRPr>
          </a:p>
        </p:txBody>
      </p:sp>
      <p:sp>
        <p:nvSpPr>
          <p:cNvPr id="1048829" name="文本框 116"/>
          <p:cNvSpPr txBox="1"/>
          <p:nvPr/>
        </p:nvSpPr>
        <p:spPr>
          <a:xfrm>
            <a:off x="9718795" y="5376663"/>
            <a:ext cx="518091" cy="276999"/>
          </a:xfrm>
          <a:prstGeom prst="rect"/>
          <a:noFill/>
        </p:spPr>
        <p:txBody>
          <a:bodyPr rtlCol="0" wrap="none">
            <a:spAutoFit/>
          </a:bodyPr>
          <a:p>
            <a:r>
              <a:rPr altLang="zh-CN" dirty="0" sz="1200" lang="en-US" smtClean="0">
                <a:solidFill>
                  <a:schemeClr val="bg1"/>
                </a:solidFill>
                <a:latin typeface="Microsoft JhengHei" charset="-120"/>
                <a:ea typeface="Microsoft JhengHei" charset="-120"/>
              </a:rPr>
              <a:t>8/20</a:t>
            </a:r>
            <a:endParaRPr altLang="en-US" dirty="0" sz="1200" lang="zh-CN">
              <a:solidFill>
                <a:schemeClr val="bg1"/>
              </a:solidFill>
              <a:latin typeface="Microsoft JhengHei" charset="-120"/>
              <a:ea typeface="Microsoft JhengHei" charset="-120"/>
            </a:endParaRPr>
          </a:p>
        </p:txBody>
      </p:sp>
      <p:sp>
        <p:nvSpPr>
          <p:cNvPr id="1048830" name="文字方塊 232"/>
          <p:cNvSpPr txBox="1"/>
          <p:nvPr/>
        </p:nvSpPr>
        <p:spPr>
          <a:xfrm>
            <a:off x="88861" y="6318263"/>
            <a:ext cx="11705177" cy="584775"/>
          </a:xfrm>
          <a:prstGeom prst="rect"/>
          <a:noFill/>
        </p:spPr>
        <p:txBody>
          <a:bodyPr rtlCol="0" wrap="square">
            <a:spAutoFit/>
          </a:bodyPr>
          <a:p>
            <a:r>
              <a:rPr altLang="en-US" dirty="0" sz="1600" kern="0" lang="zh-CN" smtClean="0">
                <a:solidFill>
                  <a:schemeClr val="bg1"/>
                </a:solidFill>
                <a:latin typeface="Microsoft JhengHei" charset="-120"/>
                <a:ea typeface="Microsoft JhengHei" charset="-120"/>
                <a:cs typeface="Helvetica"/>
              </a:rPr>
              <a:t>進度</a:t>
            </a:r>
            <a:r>
              <a:rPr altLang="zh-CN" dirty="0" sz="1600" kern="0" lang="en-US" smtClean="0">
                <a:solidFill>
                  <a:schemeClr val="bg1"/>
                </a:solidFill>
                <a:latin typeface="Microsoft JhengHei" charset="-120"/>
                <a:ea typeface="Microsoft JhengHei" charset="-120"/>
                <a:cs typeface="Helvetica"/>
              </a:rPr>
              <a:t>:1. AR</a:t>
            </a:r>
            <a:r>
              <a:rPr altLang="en-US" dirty="0" sz="1600" kern="0" lang="zh-CN" smtClean="0">
                <a:solidFill>
                  <a:schemeClr val="bg1"/>
                </a:solidFill>
                <a:latin typeface="Microsoft JhengHei" charset="-120"/>
                <a:ea typeface="Microsoft JhengHei" charset="-120"/>
                <a:cs typeface="Helvetica"/>
              </a:rPr>
              <a:t>眼鏡應用方案確認，因資訊安全要求，需搭建集團內部服務器，已提供服務器需求報價中，預計</a:t>
            </a:r>
            <a:r>
              <a:rPr altLang="zh-CN" dirty="0" sz="1600" kern="0" lang="en-US" smtClean="0">
                <a:solidFill>
                  <a:schemeClr val="bg1"/>
                </a:solidFill>
                <a:latin typeface="Microsoft JhengHei" charset="-120"/>
                <a:ea typeface="Microsoft JhengHei" charset="-120"/>
                <a:cs typeface="Helvetica"/>
              </a:rPr>
              <a:t>6/20</a:t>
            </a:r>
            <a:r>
              <a:rPr altLang="en-US" dirty="0" sz="1600" kern="0" lang="zh-CN" smtClean="0">
                <a:solidFill>
                  <a:schemeClr val="bg1"/>
                </a:solidFill>
                <a:latin typeface="Microsoft JhengHei" charset="-120"/>
                <a:ea typeface="Microsoft JhengHei" charset="-120"/>
                <a:cs typeface="Helvetica"/>
              </a:rPr>
              <a:t>號完成</a:t>
            </a:r>
            <a:endParaRPr altLang="zh-CN" dirty="0" sz="1600" kern="0" lang="en-US" smtClean="0">
              <a:solidFill>
                <a:schemeClr val="bg1"/>
              </a:solidFill>
              <a:latin typeface="Microsoft JhengHei" charset="-120"/>
              <a:ea typeface="Microsoft JhengHei" charset="-120"/>
              <a:cs typeface="Helvetica"/>
            </a:endParaRPr>
          </a:p>
          <a:p>
            <a:r>
              <a:rPr altLang="zh-CN" dirty="0" sz="1600" kern="0" lang="en-US" smtClean="0">
                <a:solidFill>
                  <a:schemeClr val="bg1"/>
                </a:solidFill>
                <a:latin typeface="Microsoft JhengHei" charset="-120"/>
                <a:ea typeface="Microsoft JhengHei" charset="-120"/>
                <a:cs typeface="Helvetica"/>
              </a:rPr>
              <a:t>         </a:t>
            </a:r>
            <a:r>
              <a:rPr altLang="zh-CN" dirty="0" sz="1600" kern="0" lang="en-US" smtClean="0">
                <a:solidFill>
                  <a:srgbClr val="FFFF00"/>
                </a:solidFill>
                <a:latin typeface="Microsoft JhengHei" charset="-120"/>
                <a:ea typeface="Microsoft JhengHei" charset="-120"/>
                <a:cs typeface="Helvetica"/>
              </a:rPr>
              <a:t>2. </a:t>
            </a:r>
            <a:r>
              <a:rPr altLang="zh-CN" dirty="0" sz="1600" kern="0" lang="en-US">
                <a:solidFill>
                  <a:srgbClr val="FFFF00"/>
                </a:solidFill>
                <a:latin typeface="Microsoft JhengHei" charset="-120"/>
                <a:ea typeface="Microsoft JhengHei" charset="-120"/>
                <a:cs typeface="Helvetica"/>
              </a:rPr>
              <a:t>5G</a:t>
            </a:r>
            <a:r>
              <a:rPr altLang="en-US" dirty="0" sz="1600" kern="0" lang="zh-CN">
                <a:solidFill>
                  <a:srgbClr val="FFFF00"/>
                </a:solidFill>
                <a:latin typeface="Microsoft JhengHei" charset="-120"/>
                <a:ea typeface="Microsoft JhengHei" charset="-120"/>
                <a:cs typeface="Helvetica"/>
              </a:rPr>
              <a:t>設備請購簽呈單簽核中，預計本週簽核完成</a:t>
            </a:r>
            <a:endParaRPr altLang="en-US" dirty="0" sz="1600" kern="0" lang="zh-CN">
              <a:solidFill>
                <a:srgbClr val="FFFF00"/>
              </a:solidFill>
              <a:latin typeface="Microsoft JhengHei" charset="-120"/>
              <a:ea typeface="Microsoft JhengHei" charset="-120"/>
              <a:cs typeface="Helvetica"/>
            </a:endParaRPr>
          </a:p>
        </p:txBody>
      </p:sp>
      <p:sp>
        <p:nvSpPr>
          <p:cNvPr id="1048831" name="文字方塊 88"/>
          <p:cNvSpPr txBox="1"/>
          <p:nvPr/>
        </p:nvSpPr>
        <p:spPr>
          <a:xfrm>
            <a:off x="8905180" y="6534709"/>
            <a:ext cx="2067620" cy="338554"/>
          </a:xfrm>
          <a:prstGeom prst="rect"/>
          <a:noFill/>
        </p:spPr>
        <p:txBody>
          <a:bodyPr rtlCol="0" wrap="square">
            <a:spAutoFit/>
          </a:bodyPr>
          <a:p>
            <a:r>
              <a:rPr altLang="en-US" dirty="0" sz="1600" kern="0" lang="zh-CN" smtClean="0">
                <a:ln w="0"/>
                <a:solidFill>
                  <a:srgbClr val="FFC000"/>
                </a:solidFill>
                <a:effectLst>
                  <a:outerShdw algn="ctr" blurRad="38100" dir="5400000" dist="25400" rotWithShape="0">
                    <a:srgbClr val="6E747A">
                      <a:alpha val="43000"/>
                    </a:srgbClr>
                  </a:outerShdw>
                </a:effectLst>
                <a:latin typeface="Calibri" charset="0"/>
                <a:ea typeface="微軟正黑體" pitchFamily="34" charset="-120"/>
                <a:cs typeface="Helvetica"/>
              </a:rPr>
              <a:t>總計劃日程無延誤</a:t>
            </a:r>
            <a:endParaRPr altLang="en-US" dirty="0" sz="1600" kern="0" lang="zh-CN">
              <a:ln w="0"/>
              <a:solidFill>
                <a:srgbClr val="FFC000"/>
              </a:solidFill>
              <a:effectLst>
                <a:outerShdw algn="ctr" blurRad="38100" dir="5400000" dist="25400" rotWithShape="0">
                  <a:srgbClr val="6E747A">
                    <a:alpha val="43000"/>
                  </a:srgbClr>
                </a:outerShdw>
              </a:effectLst>
              <a:latin typeface="Microsoft JhengHei" charset="-120"/>
              <a:ea typeface="Microsoft JhengHei" charset="-120"/>
              <a:cs typeface="Helvetica"/>
            </a:endParaRPr>
          </a:p>
        </p:txBody>
      </p:sp>
    </p:spTree>
  </p:cSld>
  <p:clrMapOvr>
    <a:masterClrMapping/>
  </p:clrMapOvr>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65" name=""/>
        <p:cNvGrpSpPr/>
        <p:nvPr/>
      </p:nvGrpSpPr>
      <p:grpSpPr>
        <a:xfrm/>
      </p:grpSpPr>
      <p:sp>
        <p:nvSpPr>
          <p:cNvPr id="1048832" name="标题 1"/>
          <p:cNvSpPr/>
          <p:nvPr>
            <p:ph type="title"/>
          </p:nvPr>
        </p:nvSpPr>
        <p:spPr>
          <a:xfrm>
            <a:off x="3947160" y="2408555"/>
            <a:ext cx="5712460" cy="1568450"/>
          </a:xfrm>
        </p:spPr>
        <p:txBody>
          <a:bodyPr/>
          <a:p>
            <a:r>
              <a:rPr altLang="zh-TW" sz="6000" lang="en-US">
                <a:solidFill>
                  <a:schemeClr val="accent1"/>
                </a:solidFill>
                <a:effectLst>
                  <a:outerShdw algn="ctr" blurRad="38100" dir="5400000" dist="25400" rotWithShape="0">
                    <a:srgbClr val="6E747A">
                      <a:alpha val="43000"/>
                    </a:srgbClr>
                  </a:outerShdw>
                </a:effectLst>
              </a:rPr>
              <a:t>Thanks</a:t>
            </a:r>
            <a:r>
              <a:rPr altLang="en-US" sz="6000" lang="zh-TW">
                <a:solidFill>
                  <a:schemeClr val="accent4"/>
                </a:solidFill>
              </a:rPr>
              <a:t>！</a:t>
            </a:r>
            <a:endParaRPr altLang="en-US" sz="6000" lang="zh-TW">
              <a:solidFill>
                <a:schemeClr val="accent4"/>
              </a:solidFill>
            </a:endParaRPr>
          </a:p>
        </p:txBody>
      </p:sp>
      <p:sp>
        <p:nvSpPr>
          <p:cNvPr id="1048833" name="内容占位符 2"/>
          <p:cNvSpPr/>
          <p:nvPr>
            <p:ph idx="1"/>
          </p:nvPr>
        </p:nvSpPr>
        <p:spPr>
          <a:xfrm>
            <a:off x="6211570" y="5897880"/>
            <a:ext cx="4986655" cy="711200"/>
          </a:xfrm>
        </p:spPr>
        <p:txBody>
          <a:bodyPr/>
          <a:p>
            <a:r>
              <a:rPr altLang="zh-CN" lang="zh-TW"/>
              <a:t>下一頁及其後是參考資料</a:t>
            </a:r>
            <a:endParaRPr altLang="zh-CN" lang="zh-TW"/>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67" name=""/>
        <p:cNvGrpSpPr/>
        <p:nvPr/>
      </p:nvGrpSpPr>
      <p:grpSpPr>
        <a:xfrm>
          <a:off x="0" y="0"/>
          <a:ext cx="0" cy="0"/>
          <a:chOff x="0" y="0"/>
          <a:chExt cx="0" cy="0"/>
        </a:xfrm>
      </p:grpSpPr>
      <p:sp>
        <p:nvSpPr>
          <p:cNvPr id="1048840" name="文本框 3"/>
          <p:cNvSpPr txBox="1"/>
          <p:nvPr/>
        </p:nvSpPr>
        <p:spPr>
          <a:xfrm>
            <a:off x="375901" y="189603"/>
            <a:ext cx="5784544" cy="584775"/>
          </a:xfrm>
          <a:prstGeom prst="rect"/>
          <a:noFill/>
        </p:spPr>
        <p:txBody>
          <a:bodyPr rtlCol="0" wrap="square">
            <a:spAutoFit/>
          </a:bodyPr>
          <a:p>
            <a:r>
              <a:rPr altLang="zh-CN" b="1" dirty="0" sz="3200" kumimoji="1" lang="en-US" spc="300">
                <a:solidFill>
                  <a:schemeClr val="bg1"/>
                </a:solidFill>
                <a:latin typeface="Microsoft YaHei" pitchFamily="34" charset="-122"/>
                <a:ea typeface="Microsoft YaHei" pitchFamily="34" charset="-122"/>
              </a:rPr>
              <a:t>Meta Factory</a:t>
            </a:r>
            <a:r>
              <a:rPr altLang="en-US" b="1" dirty="0" sz="3200" kumimoji="1" lang="zh-CN" spc="300">
                <a:solidFill>
                  <a:schemeClr val="bg1"/>
                </a:solidFill>
                <a:latin typeface="Microsoft YaHei" pitchFamily="34" charset="-122"/>
                <a:ea typeface="Microsoft YaHei" pitchFamily="34" charset="-122"/>
              </a:rPr>
              <a:t> 系统架构</a:t>
            </a:r>
            <a:endParaRPr altLang="en-US" b="1" dirty="0" sz="3200" kumimoji="1" lang="zh-CN" spc="300">
              <a:solidFill>
                <a:schemeClr val="bg1"/>
              </a:solidFill>
              <a:latin typeface="Microsoft YaHei" pitchFamily="34" charset="-122"/>
              <a:ea typeface="Microsoft YaHei" pitchFamily="34" charset="-122"/>
            </a:endParaRPr>
          </a:p>
        </p:txBody>
      </p:sp>
      <p:sp>
        <p:nvSpPr>
          <p:cNvPr id="1048841" name="椭圆 1"/>
          <p:cNvSpPr/>
          <p:nvPr/>
        </p:nvSpPr>
        <p:spPr>
          <a:xfrm>
            <a:off x="761706" y="424903"/>
            <a:ext cx="10961370" cy="2037421"/>
          </a:xfrm>
          <a:prstGeom prst="ellipse"/>
          <a:gradFill>
            <a:gsLst>
              <a:gs pos="0">
                <a:schemeClr val="bg1">
                  <a:alpha val="17824"/>
                </a:schemeClr>
              </a:gs>
              <a:gs pos="44000">
                <a:schemeClr val="tx1">
                  <a:alpha val="0"/>
                </a:scheme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dirty="0" kumimoji="1" lang="zh-CN">
              <a:latin typeface="Microsoft YaHei" pitchFamily="34" charset="-122"/>
              <a:ea typeface="Microsoft YaHei" pitchFamily="34" charset="-122"/>
            </a:endParaRPr>
          </a:p>
        </p:txBody>
      </p:sp>
      <p:sp>
        <p:nvSpPr>
          <p:cNvPr id="1048842" name="椭圆 35"/>
          <p:cNvSpPr/>
          <p:nvPr/>
        </p:nvSpPr>
        <p:spPr>
          <a:xfrm>
            <a:off x="761706" y="2176068"/>
            <a:ext cx="10961370" cy="2037421"/>
          </a:xfrm>
          <a:prstGeom prst="ellipse"/>
          <a:gradFill>
            <a:gsLst>
              <a:gs pos="0">
                <a:schemeClr val="bg1">
                  <a:alpha val="17824"/>
                </a:schemeClr>
              </a:gs>
              <a:gs pos="44000">
                <a:schemeClr val="tx1">
                  <a:alpha val="0"/>
                </a:scheme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dirty="0" kumimoji="1" lang="zh-CN">
              <a:latin typeface="Microsoft YaHei" pitchFamily="34" charset="-122"/>
              <a:ea typeface="Microsoft YaHei" pitchFamily="34" charset="-122"/>
            </a:endParaRPr>
          </a:p>
        </p:txBody>
      </p:sp>
      <p:sp>
        <p:nvSpPr>
          <p:cNvPr id="1048843" name="椭圆 36"/>
          <p:cNvSpPr/>
          <p:nvPr/>
        </p:nvSpPr>
        <p:spPr>
          <a:xfrm>
            <a:off x="761706" y="3848634"/>
            <a:ext cx="10961370" cy="2528398"/>
          </a:xfrm>
          <a:prstGeom prst="ellipse"/>
          <a:gradFill>
            <a:gsLst>
              <a:gs pos="0">
                <a:schemeClr val="bg1">
                  <a:alpha val="17824"/>
                </a:schemeClr>
              </a:gs>
              <a:gs pos="44000">
                <a:schemeClr val="tx1">
                  <a:alpha val="0"/>
                </a:scheme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dirty="0" kumimoji="1" lang="zh-CN">
              <a:latin typeface="Microsoft YaHei" pitchFamily="34" charset="-122"/>
              <a:ea typeface="Microsoft YaHei" pitchFamily="34" charset="-122"/>
            </a:endParaRPr>
          </a:p>
        </p:txBody>
      </p:sp>
      <p:sp>
        <p:nvSpPr>
          <p:cNvPr id="1048844" name="文本框 40"/>
          <p:cNvSpPr txBox="1"/>
          <p:nvPr/>
        </p:nvSpPr>
        <p:spPr>
          <a:xfrm>
            <a:off x="5412676" y="1784643"/>
            <a:ext cx="1659429" cy="400110"/>
          </a:xfrm>
          <a:prstGeom prst="rect"/>
          <a:noFill/>
        </p:spPr>
        <p:txBody>
          <a:bodyPr rtlCol="0" wrap="none">
            <a:spAutoFit/>
          </a:bodyPr>
          <a:p>
            <a:pPr algn="ctr"/>
            <a:r>
              <a:rPr altLang="en-US" dirty="0" sz="2000" kumimoji="1" lang="zh-CN" spc="300">
                <a:solidFill>
                  <a:schemeClr val="bg1"/>
                </a:solidFill>
                <a:latin typeface="Microsoft YaHei" pitchFamily="34" charset="-122"/>
                <a:ea typeface="Microsoft YaHei" pitchFamily="34" charset="-122"/>
              </a:rPr>
              <a:t>工业元宇宙</a:t>
            </a:r>
            <a:endParaRPr altLang="en-US" dirty="0" sz="2000" kumimoji="1" lang="zh-CN" spc="300">
              <a:solidFill>
                <a:schemeClr val="bg1"/>
              </a:solidFill>
              <a:latin typeface="Microsoft YaHei" pitchFamily="34" charset="-122"/>
              <a:ea typeface="Microsoft YaHei" pitchFamily="34" charset="-122"/>
            </a:endParaRPr>
          </a:p>
        </p:txBody>
      </p:sp>
      <p:sp>
        <p:nvSpPr>
          <p:cNvPr id="1048845" name="文本框 41"/>
          <p:cNvSpPr txBox="1"/>
          <p:nvPr/>
        </p:nvSpPr>
        <p:spPr>
          <a:xfrm>
            <a:off x="3838603" y="3415005"/>
            <a:ext cx="535724" cy="338554"/>
          </a:xfrm>
          <a:prstGeom prst="rect"/>
          <a:noFill/>
        </p:spPr>
        <p:txBody>
          <a:bodyPr rtlCol="0" wrap="none">
            <a:spAutoFit/>
          </a:bodyPr>
          <a:p>
            <a:r>
              <a:rPr altLang="zh-CN" dirty="0" sz="1600" kumimoji="1" lang="en-US" spc="300">
                <a:solidFill>
                  <a:schemeClr val="bg1"/>
                </a:solidFill>
                <a:latin typeface="Microsoft YaHei" pitchFamily="34" charset="-122"/>
                <a:ea typeface="Microsoft YaHei" pitchFamily="34" charset="-122"/>
              </a:rPr>
              <a:t>VR</a:t>
            </a:r>
            <a:endParaRPr altLang="en-US" dirty="0" sz="1600" kumimoji="1" lang="zh-CN" spc="300">
              <a:solidFill>
                <a:schemeClr val="bg1"/>
              </a:solidFill>
              <a:latin typeface="Microsoft YaHei" pitchFamily="34" charset="-122"/>
              <a:ea typeface="Microsoft YaHei" pitchFamily="34" charset="-122"/>
            </a:endParaRPr>
          </a:p>
        </p:txBody>
      </p:sp>
      <p:sp>
        <p:nvSpPr>
          <p:cNvPr id="1048846" name="文本框 42"/>
          <p:cNvSpPr txBox="1"/>
          <p:nvPr/>
        </p:nvSpPr>
        <p:spPr>
          <a:xfrm>
            <a:off x="5738182" y="3411097"/>
            <a:ext cx="1103187" cy="338554"/>
          </a:xfrm>
          <a:prstGeom prst="rect"/>
          <a:noFill/>
        </p:spPr>
        <p:txBody>
          <a:bodyPr rtlCol="0" wrap="none">
            <a:spAutoFit/>
          </a:bodyPr>
          <a:p>
            <a:r>
              <a:rPr altLang="zh-CN" dirty="0" sz="1600" kumimoji="1" lang="en-US" spc="300">
                <a:solidFill>
                  <a:schemeClr val="bg1"/>
                </a:solidFill>
                <a:latin typeface="Microsoft YaHei" pitchFamily="34" charset="-122"/>
                <a:ea typeface="Microsoft YaHei" pitchFamily="34" charset="-122"/>
              </a:rPr>
              <a:t>Mobile</a:t>
            </a:r>
            <a:endParaRPr altLang="zh-CN" dirty="0" sz="1600" kumimoji="1" lang="en-US" spc="300">
              <a:solidFill>
                <a:schemeClr val="bg1"/>
              </a:solidFill>
              <a:latin typeface="Microsoft YaHei" pitchFamily="34" charset="-122"/>
              <a:ea typeface="Microsoft YaHei" pitchFamily="34" charset="-122"/>
            </a:endParaRPr>
          </a:p>
        </p:txBody>
      </p:sp>
      <p:sp>
        <p:nvSpPr>
          <p:cNvPr id="1048847" name="文本框 43"/>
          <p:cNvSpPr txBox="1"/>
          <p:nvPr/>
        </p:nvSpPr>
        <p:spPr>
          <a:xfrm>
            <a:off x="7640660" y="3411097"/>
            <a:ext cx="1608133" cy="338554"/>
          </a:xfrm>
          <a:prstGeom prst="rect"/>
          <a:noFill/>
        </p:spPr>
        <p:txBody>
          <a:bodyPr rtlCol="0" wrap="none">
            <a:spAutoFit/>
          </a:bodyPr>
          <a:p>
            <a:r>
              <a:rPr altLang="zh-CN" dirty="0" sz="1600" kumimoji="1" lang="en-US" spc="300">
                <a:solidFill>
                  <a:schemeClr val="bg1"/>
                </a:solidFill>
                <a:latin typeface="Microsoft YaHei" pitchFamily="34" charset="-122"/>
                <a:ea typeface="Microsoft YaHei" pitchFamily="34" charset="-122"/>
              </a:rPr>
              <a:t>Dashboard</a:t>
            </a:r>
            <a:endParaRPr altLang="zh-CN" dirty="0" sz="1600" kumimoji="1" lang="en-US" spc="300">
              <a:solidFill>
                <a:schemeClr val="bg1"/>
              </a:solidFill>
              <a:latin typeface="Microsoft YaHei" pitchFamily="34" charset="-122"/>
              <a:ea typeface="Microsoft YaHei" pitchFamily="34" charset="-122"/>
            </a:endParaRPr>
          </a:p>
        </p:txBody>
      </p:sp>
      <p:sp>
        <p:nvSpPr>
          <p:cNvPr id="1048848" name="文本框 46"/>
          <p:cNvSpPr txBox="1"/>
          <p:nvPr/>
        </p:nvSpPr>
        <p:spPr>
          <a:xfrm>
            <a:off x="4033601" y="3798969"/>
            <a:ext cx="4761077" cy="374571"/>
          </a:xfrm>
          <a:prstGeom prst="roundRect"/>
          <a:noFill/>
          <a:ln>
            <a:solidFill>
              <a:srgbClr val="00B0F0"/>
            </a:solidFill>
          </a:ln>
        </p:spPr>
        <p:txBody>
          <a:bodyPr rtlCol="0" wrap="square">
            <a:spAutoFit/>
          </a:bodyPr>
          <a:p>
            <a:r>
              <a:rPr altLang="zh-CN" dirty="0" sz="1600" kumimoji="1" lang="en-US" spc="300">
                <a:solidFill>
                  <a:schemeClr val="bg1"/>
                </a:solidFill>
                <a:latin typeface="Microsoft YaHei" pitchFamily="34" charset="-122"/>
                <a:ea typeface="Microsoft YaHei" pitchFamily="34" charset="-122"/>
              </a:rPr>
              <a:t>Real-time data mapping to Avatar</a:t>
            </a:r>
            <a:endParaRPr altLang="en-US" dirty="0" sz="1600" kumimoji="1" lang="zh-CN" spc="300">
              <a:solidFill>
                <a:schemeClr val="bg1"/>
              </a:solidFill>
              <a:latin typeface="Microsoft YaHei" pitchFamily="34" charset="-122"/>
              <a:ea typeface="Microsoft YaHei" pitchFamily="34" charset="-122"/>
            </a:endParaRPr>
          </a:p>
        </p:txBody>
      </p:sp>
      <p:pic>
        <p:nvPicPr>
          <p:cNvPr id="2097223" name="图片 47"/>
          <p:cNvPicPr>
            <a:picLocks noChangeAspect="1"/>
          </p:cNvPicPr>
          <p:nvPr/>
        </p:nvPicPr>
        <p:blipFill>
          <a:blip xmlns:r="http://schemas.openxmlformats.org/officeDocument/2006/relationships" r:embed="rId1" cstate="screen"/>
          <a:stretch>
            <a:fillRect/>
          </a:stretch>
        </p:blipFill>
        <p:spPr>
          <a:xfrm>
            <a:off x="5893608" y="5717406"/>
            <a:ext cx="1554341" cy="258854"/>
          </a:xfrm>
          <a:prstGeom prst="rect"/>
        </p:spPr>
      </p:pic>
      <p:pic>
        <p:nvPicPr>
          <p:cNvPr id="2097224" name="图形 48"/>
          <p:cNvPicPr>
            <a:picLocks noChangeAspect="1"/>
          </p:cNvPicPr>
          <p:nvPr/>
        </p:nvPicPr>
        <p:blipFill>
          <a:blip xmlns:r="http://schemas.openxmlformats.org/officeDocument/2006/relationships" r:embed="rId2"/>
          <a:stretch>
            <a:fillRect/>
          </a:stretch>
        </p:blipFill>
        <p:spPr>
          <a:xfrm>
            <a:off x="3756121" y="5745555"/>
            <a:ext cx="1234633" cy="202953"/>
          </a:xfrm>
          <a:prstGeom prst="rect"/>
        </p:spPr>
      </p:pic>
      <p:sp>
        <p:nvSpPr>
          <p:cNvPr id="1048849" name="文本框 49"/>
          <p:cNvSpPr txBox="1"/>
          <p:nvPr/>
        </p:nvSpPr>
        <p:spPr>
          <a:xfrm>
            <a:off x="8966071" y="4994656"/>
            <a:ext cx="1956305" cy="369332"/>
          </a:xfrm>
          <a:prstGeom prst="rect"/>
          <a:noFill/>
        </p:spPr>
        <p:txBody>
          <a:bodyPr rtlCol="0" wrap="none">
            <a:spAutoFit/>
          </a:bodyPr>
          <a:p>
            <a:r>
              <a:rPr altLang="zh-CN" dirty="0" kumimoji="1" lang="en-US" spc="300">
                <a:solidFill>
                  <a:schemeClr val="bg1"/>
                </a:solidFill>
                <a:latin typeface="Microsoft YaHei" pitchFamily="34" charset="-122"/>
                <a:ea typeface="Microsoft YaHei" pitchFamily="34" charset="-122"/>
              </a:rPr>
              <a:t>System data</a:t>
            </a:r>
            <a:endParaRPr altLang="en-US" dirty="0" kumimoji="1" lang="zh-CN" spc="300">
              <a:solidFill>
                <a:schemeClr val="bg1"/>
              </a:solidFill>
              <a:latin typeface="Microsoft YaHei" pitchFamily="34" charset="-122"/>
              <a:ea typeface="Microsoft YaHei" pitchFamily="34" charset="-122"/>
            </a:endParaRPr>
          </a:p>
        </p:txBody>
      </p:sp>
      <p:sp>
        <p:nvSpPr>
          <p:cNvPr id="1048850" name="文本框 50"/>
          <p:cNvSpPr txBox="1"/>
          <p:nvPr/>
        </p:nvSpPr>
        <p:spPr>
          <a:xfrm>
            <a:off x="8966071" y="4461836"/>
            <a:ext cx="2153154" cy="369332"/>
          </a:xfrm>
          <a:prstGeom prst="rect"/>
          <a:noFill/>
        </p:spPr>
        <p:txBody>
          <a:bodyPr rtlCol="0" wrap="none">
            <a:spAutoFit/>
          </a:bodyPr>
          <a:p>
            <a:r>
              <a:rPr altLang="zh-CN" dirty="0" kumimoji="1" lang="en-US" spc="300">
                <a:solidFill>
                  <a:schemeClr val="bg1"/>
                </a:solidFill>
                <a:latin typeface="Microsoft YaHei" pitchFamily="34" charset="-122"/>
                <a:ea typeface="Microsoft YaHei" pitchFamily="34" charset="-122"/>
              </a:rPr>
              <a:t>Machine data</a:t>
            </a:r>
            <a:endParaRPr altLang="en-US" dirty="0" kumimoji="1" lang="zh-CN" spc="300">
              <a:solidFill>
                <a:schemeClr val="bg1"/>
              </a:solidFill>
              <a:latin typeface="Microsoft YaHei" pitchFamily="34" charset="-122"/>
              <a:ea typeface="Microsoft YaHei" pitchFamily="34" charset="-122"/>
            </a:endParaRPr>
          </a:p>
        </p:txBody>
      </p:sp>
      <p:sp>
        <p:nvSpPr>
          <p:cNvPr id="1048851" name="左箭头 2"/>
          <p:cNvSpPr/>
          <p:nvPr/>
        </p:nvSpPr>
        <p:spPr>
          <a:xfrm>
            <a:off x="7976449" y="4425660"/>
            <a:ext cx="696685" cy="441684"/>
          </a:xfrm>
          <a:prstGeom prst="leftArrow">
            <a:avLst>
              <a:gd name="adj1" fmla="val 50000"/>
              <a:gd name="adj2" fmla="val 81448"/>
            </a:avLst>
          </a:prstGeom>
          <a:gradFill flip="none" rotWithShape="1">
            <a:gsLst>
              <a:gs pos="0">
                <a:schemeClr val="bg1">
                  <a:alpha val="49704"/>
                </a:schemeClr>
              </a:gs>
              <a:gs pos="100000">
                <a:schemeClr val="tx1">
                  <a:alpha val="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dirty="0" kumimoji="1" lang="zh-CN">
              <a:latin typeface="Microsoft YaHei" pitchFamily="34" charset="-122"/>
              <a:ea typeface="Microsoft YaHei" pitchFamily="34" charset="-122"/>
            </a:endParaRPr>
          </a:p>
        </p:txBody>
      </p:sp>
      <p:sp>
        <p:nvSpPr>
          <p:cNvPr id="1048852" name="圆角矩形 52"/>
          <p:cNvSpPr/>
          <p:nvPr/>
        </p:nvSpPr>
        <p:spPr>
          <a:xfrm>
            <a:off x="5969383" y="4582391"/>
            <a:ext cx="1357531" cy="596931"/>
          </a:xfrm>
          <a:prstGeom prst="roundRect"/>
          <a:gradFill flip="none" rotWithShape="1">
            <a:gsLst>
              <a:gs pos="83000">
                <a:schemeClr val="tx1">
                  <a:alpha val="0"/>
                </a:schemeClr>
              </a:gs>
              <a:gs pos="100000">
                <a:schemeClr val="bg1">
                  <a:alpha val="31532"/>
                </a:schemeClr>
              </a:gs>
            </a:gsLst>
            <a:path path="rect">
              <a:fillToRect l="50000" t="50000" r="50000" b="50000"/>
            </a:path>
          </a:gradFill>
          <a:ln w="6350">
            <a:gradFill>
              <a:gsLst>
                <a:gs pos="31000">
                  <a:schemeClr val="accent1">
                    <a:lumMod val="5000"/>
                    <a:lumOff val="95000"/>
                  </a:schemeClr>
                </a:gs>
                <a:gs pos="100000">
                  <a:schemeClr val="tx1">
                    <a:alpha val="0"/>
                  </a:schemeClr>
                </a:gs>
              </a:gsLst>
              <a:lin ang="5400000" scaled="1"/>
            </a:gradFill>
          </a:ln>
          <a:effectLst>
            <a:glow rad="136170">
              <a:schemeClr val="bg1">
                <a:alpha val="9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rtlCol="0"/>
          <a:p>
            <a:endParaRPr altLang="zh-TW" b="1" dirty="0" sz="2000" lang="en-US">
              <a:solidFill>
                <a:srgbClr val="FFFFFF"/>
              </a:solidFill>
              <a:latin typeface="Microsoft YaHei" pitchFamily="34" charset="-122"/>
              <a:ea typeface="Microsoft YaHei" pitchFamily="34" charset="-122"/>
              <a:sym typeface="Arial" charset="0"/>
            </a:endParaRPr>
          </a:p>
        </p:txBody>
      </p:sp>
      <p:sp>
        <p:nvSpPr>
          <p:cNvPr id="1048853" name="圆角矩形 53"/>
          <p:cNvSpPr/>
          <p:nvPr/>
        </p:nvSpPr>
        <p:spPr>
          <a:xfrm>
            <a:off x="3741516" y="4582391"/>
            <a:ext cx="1357531" cy="596931"/>
          </a:xfrm>
          <a:prstGeom prst="roundRect"/>
          <a:gradFill flip="none" rotWithShape="1">
            <a:gsLst>
              <a:gs pos="83000">
                <a:schemeClr val="tx1">
                  <a:alpha val="0"/>
                </a:schemeClr>
              </a:gs>
              <a:gs pos="100000">
                <a:schemeClr val="bg1">
                  <a:alpha val="31532"/>
                </a:schemeClr>
              </a:gs>
            </a:gsLst>
            <a:path path="rect">
              <a:fillToRect l="50000" t="50000" r="50000" b="50000"/>
            </a:path>
          </a:gradFill>
          <a:ln w="6350">
            <a:gradFill>
              <a:gsLst>
                <a:gs pos="31000">
                  <a:schemeClr val="accent1">
                    <a:lumMod val="5000"/>
                    <a:lumOff val="95000"/>
                  </a:schemeClr>
                </a:gs>
                <a:gs pos="100000">
                  <a:schemeClr val="tx1">
                    <a:alpha val="0"/>
                  </a:schemeClr>
                </a:gs>
              </a:gsLst>
              <a:lin ang="5400000" scaled="1"/>
            </a:gradFill>
          </a:ln>
          <a:effectLst>
            <a:glow rad="136170">
              <a:schemeClr val="bg1">
                <a:alpha val="9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rtlCol="0"/>
          <a:p>
            <a:endParaRPr altLang="zh-TW" b="1" dirty="0" sz="2000" lang="en-US">
              <a:solidFill>
                <a:srgbClr val="FFFFFF"/>
              </a:solidFill>
              <a:latin typeface="Microsoft YaHei" pitchFamily="34" charset="-122"/>
              <a:ea typeface="Microsoft YaHei" pitchFamily="34" charset="-122"/>
              <a:sym typeface="Arial" charset="0"/>
            </a:endParaRPr>
          </a:p>
        </p:txBody>
      </p:sp>
      <p:sp>
        <p:nvSpPr>
          <p:cNvPr id="1048854" name="文本框 54"/>
          <p:cNvSpPr txBox="1"/>
          <p:nvPr/>
        </p:nvSpPr>
        <p:spPr>
          <a:xfrm>
            <a:off x="3674425" y="4688157"/>
            <a:ext cx="1519903" cy="369332"/>
          </a:xfrm>
          <a:prstGeom prst="rect"/>
          <a:noFill/>
        </p:spPr>
        <p:txBody>
          <a:bodyPr rtlCol="0" wrap="none">
            <a:spAutoFit/>
          </a:bodyPr>
          <a:p>
            <a:pPr algn="ctr"/>
            <a:r>
              <a:rPr altLang="zh-CN" dirty="0" kumimoji="1" lang="en-US" spc="300">
                <a:solidFill>
                  <a:schemeClr val="bg1"/>
                </a:solidFill>
                <a:latin typeface="Microsoft YaHei" pitchFamily="34" charset="-122"/>
                <a:ea typeface="Microsoft YaHei" pitchFamily="34" charset="-122"/>
              </a:rPr>
              <a:t>VR</a:t>
            </a:r>
            <a:r>
              <a:rPr altLang="en-US" dirty="0" kumimoji="1" lang="zh-CN" spc="300">
                <a:solidFill>
                  <a:schemeClr val="bg1"/>
                </a:solidFill>
                <a:latin typeface="Microsoft YaHei" pitchFamily="34" charset="-122"/>
                <a:ea typeface="Microsoft YaHei" pitchFamily="34" charset="-122"/>
              </a:rPr>
              <a:t> </a:t>
            </a:r>
            <a:r>
              <a:rPr altLang="zh-CN" dirty="0" kumimoji="1" lang="en-US" spc="300">
                <a:solidFill>
                  <a:schemeClr val="bg1"/>
                </a:solidFill>
                <a:latin typeface="Microsoft YaHei" pitchFamily="34" charset="-122"/>
                <a:ea typeface="Microsoft YaHei" pitchFamily="34" charset="-122"/>
              </a:rPr>
              <a:t>Space</a:t>
            </a:r>
            <a:endParaRPr altLang="en-US" dirty="0" kumimoji="1" lang="zh-CN" spc="300">
              <a:solidFill>
                <a:schemeClr val="bg1"/>
              </a:solidFill>
              <a:latin typeface="Microsoft YaHei" pitchFamily="34" charset="-122"/>
              <a:ea typeface="Microsoft YaHei" pitchFamily="34" charset="-122"/>
            </a:endParaRPr>
          </a:p>
        </p:txBody>
      </p:sp>
      <p:sp>
        <p:nvSpPr>
          <p:cNvPr id="1048855" name="文本框 55"/>
          <p:cNvSpPr txBox="1"/>
          <p:nvPr/>
        </p:nvSpPr>
        <p:spPr>
          <a:xfrm>
            <a:off x="6314815" y="4688157"/>
            <a:ext cx="782650" cy="369332"/>
          </a:xfrm>
          <a:prstGeom prst="rect"/>
          <a:noFill/>
        </p:spPr>
        <p:txBody>
          <a:bodyPr rtlCol="0" wrap="none">
            <a:spAutoFit/>
          </a:bodyPr>
          <a:p>
            <a:pPr algn="ctr"/>
            <a:r>
              <a:rPr altLang="zh-CN" dirty="0" kumimoji="1" lang="en-US" spc="300">
                <a:solidFill>
                  <a:schemeClr val="bg1"/>
                </a:solidFill>
                <a:latin typeface="Microsoft YaHei" pitchFamily="34" charset="-122"/>
                <a:ea typeface="Microsoft YaHei" pitchFamily="34" charset="-122"/>
              </a:rPr>
              <a:t>IIOT</a:t>
            </a:r>
            <a:endParaRPr altLang="en-US" dirty="0" kumimoji="1" lang="zh-CN" spc="300">
              <a:solidFill>
                <a:schemeClr val="bg1"/>
              </a:solidFill>
              <a:latin typeface="Microsoft YaHei" pitchFamily="34" charset="-122"/>
              <a:ea typeface="Microsoft YaHei" pitchFamily="34" charset="-122"/>
            </a:endParaRPr>
          </a:p>
        </p:txBody>
      </p:sp>
      <p:pic>
        <p:nvPicPr>
          <p:cNvPr id="2097225" name="图片 126" descr="电脑萤幕画面  描述已自动生成"/>
          <p:cNvPicPr>
            <a:picLocks/>
          </p:cNvPicPr>
          <p:nvPr/>
        </p:nvPicPr>
        <p:blipFill>
          <a:blip xmlns:r="http://schemas.openxmlformats.org/officeDocument/2006/relationships" r:embed="rId3"/>
          <a:stretch>
            <a:fillRect/>
          </a:stretch>
        </p:blipFill>
        <p:spPr>
          <a:xfrm>
            <a:off x="7654691" y="2577292"/>
            <a:ext cx="1542613" cy="819513"/>
          </a:xfrm>
          <a:prstGeom prst="roundRect">
            <a:avLst>
              <a:gd name="adj" fmla="val 0"/>
            </a:avLst>
          </a:prstGeom>
          <a:solidFill>
            <a:srgbClr val="FFFFFF">
              <a:shade val="85000"/>
            </a:srgbClr>
          </a:solidFill>
          <a:ln>
            <a:noFill/>
          </a:ln>
          <a:effectLst/>
        </p:spPr>
      </p:pic>
      <p:pic>
        <p:nvPicPr>
          <p:cNvPr id="2097226" name="图片 59"/>
          <p:cNvPicPr>
            <a:picLocks noChangeAspect="1"/>
          </p:cNvPicPr>
          <p:nvPr/>
        </p:nvPicPr>
        <p:blipFill>
          <a:blip xmlns:r="http://schemas.openxmlformats.org/officeDocument/2006/relationships" r:embed="rId4"/>
          <a:stretch>
            <a:fillRect/>
          </a:stretch>
        </p:blipFill>
        <p:spPr>
          <a:xfrm>
            <a:off x="5645541" y="2839468"/>
            <a:ext cx="891430" cy="615511"/>
          </a:xfrm>
          <a:prstGeom prst="rect"/>
        </p:spPr>
      </p:pic>
      <p:pic>
        <p:nvPicPr>
          <p:cNvPr id="2097227" name="图片 60"/>
          <p:cNvPicPr>
            <a:picLocks noChangeAspect="1"/>
          </p:cNvPicPr>
          <p:nvPr/>
        </p:nvPicPr>
        <p:blipFill>
          <a:blip xmlns:r="http://schemas.openxmlformats.org/officeDocument/2006/relationships" r:embed="rId5"/>
          <a:stretch>
            <a:fillRect/>
          </a:stretch>
        </p:blipFill>
        <p:spPr>
          <a:xfrm>
            <a:off x="6160445" y="2470567"/>
            <a:ext cx="603126" cy="935024"/>
          </a:xfrm>
          <a:prstGeom prst="rect"/>
        </p:spPr>
      </p:pic>
      <p:pic>
        <p:nvPicPr>
          <p:cNvPr id="2097228" name="图片 62"/>
          <p:cNvPicPr>
            <a:picLocks noChangeAspect="1"/>
          </p:cNvPicPr>
          <p:nvPr/>
        </p:nvPicPr>
        <p:blipFill>
          <a:blip xmlns:r="http://schemas.openxmlformats.org/officeDocument/2006/relationships" r:embed="rId6"/>
          <a:stretch>
            <a:fillRect/>
          </a:stretch>
        </p:blipFill>
        <p:spPr>
          <a:xfrm>
            <a:off x="3626470" y="2525415"/>
            <a:ext cx="915382" cy="880175"/>
          </a:xfrm>
          <a:prstGeom prst="rect"/>
        </p:spPr>
      </p:pic>
      <p:sp>
        <p:nvSpPr>
          <p:cNvPr id="1048856" name="文本框 65"/>
          <p:cNvSpPr txBox="1"/>
          <p:nvPr/>
        </p:nvSpPr>
        <p:spPr>
          <a:xfrm>
            <a:off x="7394451" y="4483615"/>
            <a:ext cx="369332" cy="861774"/>
          </a:xfrm>
          <a:prstGeom prst="rect"/>
          <a:noFill/>
        </p:spPr>
        <p:txBody>
          <a:bodyPr rtlCol="0" vert="eaVert" wrap="none">
            <a:spAutoFit/>
          </a:bodyPr>
          <a:p>
            <a:r>
              <a:rPr altLang="en-US" dirty="0" sz="1200" kumimoji="1" lang="zh-CN" spc="300">
                <a:solidFill>
                  <a:schemeClr val="bg1"/>
                </a:solidFill>
                <a:latin typeface="Microsoft YaHei" pitchFamily="34" charset="-122"/>
                <a:ea typeface="Microsoft YaHei" pitchFamily="34" charset="-122"/>
              </a:rPr>
              <a:t>定义接口</a:t>
            </a:r>
            <a:endParaRPr altLang="zh-CN" dirty="0" sz="1200" kumimoji="1" lang="en-US" spc="300">
              <a:solidFill>
                <a:schemeClr val="bg1"/>
              </a:solidFill>
              <a:latin typeface="Microsoft YaHei" pitchFamily="34" charset="-122"/>
              <a:ea typeface="Microsoft YaHei" pitchFamily="34" charset="-122"/>
            </a:endParaRPr>
          </a:p>
        </p:txBody>
      </p:sp>
      <p:sp>
        <p:nvSpPr>
          <p:cNvPr id="1048857" name="左箭头 67"/>
          <p:cNvSpPr/>
          <p:nvPr/>
        </p:nvSpPr>
        <p:spPr>
          <a:xfrm>
            <a:off x="7976449" y="5008444"/>
            <a:ext cx="696685" cy="441684"/>
          </a:xfrm>
          <a:prstGeom prst="leftArrow">
            <a:avLst>
              <a:gd name="adj1" fmla="val 50000"/>
              <a:gd name="adj2" fmla="val 81448"/>
            </a:avLst>
          </a:prstGeom>
          <a:gradFill flip="none" rotWithShape="1">
            <a:gsLst>
              <a:gs pos="0">
                <a:schemeClr val="bg1">
                  <a:alpha val="49704"/>
                </a:schemeClr>
              </a:gs>
              <a:gs pos="100000">
                <a:schemeClr val="tx1">
                  <a:alpha val="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dirty="0" kumimoji="1" lang="zh-CN">
              <a:latin typeface="Microsoft YaHei" pitchFamily="34" charset="-122"/>
              <a:ea typeface="Microsoft YaHei" pitchFamily="34" charset="-122"/>
            </a:endParaRPr>
          </a:p>
        </p:txBody>
      </p:sp>
      <p:sp>
        <p:nvSpPr>
          <p:cNvPr id="1048858" name="左箭头 68"/>
          <p:cNvSpPr/>
          <p:nvPr/>
        </p:nvSpPr>
        <p:spPr>
          <a:xfrm>
            <a:off x="5238929" y="4671467"/>
            <a:ext cx="696685" cy="441684"/>
          </a:xfrm>
          <a:prstGeom prst="leftArrow">
            <a:avLst>
              <a:gd name="adj1" fmla="val 50000"/>
              <a:gd name="adj2" fmla="val 81448"/>
            </a:avLst>
          </a:prstGeom>
          <a:gradFill flip="none" rotWithShape="1">
            <a:gsLst>
              <a:gs pos="0">
                <a:schemeClr val="bg1">
                  <a:alpha val="49704"/>
                </a:schemeClr>
              </a:gs>
              <a:gs pos="100000">
                <a:schemeClr val="tx1">
                  <a:alpha val="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dirty="0" kumimoji="1" lang="zh-CN">
              <a:latin typeface="Microsoft YaHei" pitchFamily="34" charset="-122"/>
              <a:ea typeface="Microsoft YaHei" pitchFamily="34" charset="-122"/>
            </a:endParaRPr>
          </a:p>
        </p:txBody>
      </p:sp>
      <p:sp>
        <p:nvSpPr>
          <p:cNvPr id="1048859" name="图形 70"/>
          <p:cNvSpPr/>
          <p:nvPr/>
        </p:nvSpPr>
        <p:spPr>
          <a:xfrm>
            <a:off x="5437952" y="1082071"/>
            <a:ext cx="1537761" cy="647479"/>
          </a:xfrm>
          <a:custGeom>
            <a:avLst/>
            <a:gdLst>
              <a:gd name="connsiteX0" fmla="*/ 861236 w 1871272"/>
              <a:gd name="connsiteY0" fmla="*/ 262425 h 879115"/>
              <a:gd name="connsiteX1" fmla="*/ 858488 w 1871272"/>
              <a:gd name="connsiteY1" fmla="*/ 258091 h 879115"/>
              <a:gd name="connsiteX2" fmla="*/ 683454 w 1871272"/>
              <a:gd name="connsiteY2" fmla="*/ 87636 h 879115"/>
              <a:gd name="connsiteX3" fmla="*/ 368166 w 1871272"/>
              <a:gd name="connsiteY3" fmla="*/ 6508 h 879115"/>
              <a:gd name="connsiteX4" fmla="*/ 54015 w 1871272"/>
              <a:gd name="connsiteY4" fmla="*/ 230577 h 879115"/>
              <a:gd name="connsiteX5" fmla="*/ 13550 w 1871272"/>
              <a:gd name="connsiteY5" fmla="*/ 552075 h 879115"/>
              <a:gd name="connsiteX6" fmla="*/ 164324 w 1871272"/>
              <a:gd name="connsiteY6" fmla="*/ 790561 h 879115"/>
              <a:gd name="connsiteX7" fmla="*/ 545664 w 1871272"/>
              <a:gd name="connsiteY7" fmla="*/ 866884 h 879115"/>
              <a:gd name="connsiteX8" fmla="*/ 840104 w 1871272"/>
              <a:gd name="connsiteY8" fmla="*/ 694262 h 879115"/>
              <a:gd name="connsiteX9" fmla="*/ 1138428 w 1871272"/>
              <a:gd name="connsiteY9" fmla="*/ 347323 h 879115"/>
              <a:gd name="connsiteX10" fmla="*/ 1253759 w 1871272"/>
              <a:gd name="connsiteY10" fmla="*/ 234252 h 879115"/>
              <a:gd name="connsiteX11" fmla="*/ 1468974 w 1871272"/>
              <a:gd name="connsiteY11" fmla="*/ 176114 h 879115"/>
              <a:gd name="connsiteX12" fmla="*/ 1696887 w 1871272"/>
              <a:gd name="connsiteY12" fmla="*/ 424494 h 879115"/>
              <a:gd name="connsiteX13" fmla="*/ 1568574 w 1871272"/>
              <a:gd name="connsiteY13" fmla="*/ 666654 h 879115"/>
              <a:gd name="connsiteX14" fmla="*/ 1401500 w 1871272"/>
              <a:gd name="connsiteY14" fmla="*/ 703402 h 879115"/>
              <a:gd name="connsiteX15" fmla="*/ 1285885 w 1871272"/>
              <a:gd name="connsiteY15" fmla="*/ 654310 h 879115"/>
              <a:gd name="connsiteX16" fmla="*/ 1152075 w 1871272"/>
              <a:gd name="connsiteY16" fmla="*/ 534078 h 879115"/>
              <a:gd name="connsiteX17" fmla="*/ 1116822 w 1871272"/>
              <a:gd name="connsiteY17" fmla="*/ 496388 h 879115"/>
              <a:gd name="connsiteX18" fmla="*/ 1009830 w 1871272"/>
              <a:gd name="connsiteY18" fmla="*/ 616903 h 879115"/>
              <a:gd name="connsiteX19" fmla="*/ 1229689 w 1871272"/>
              <a:gd name="connsiteY19" fmla="*/ 818735 h 879115"/>
              <a:gd name="connsiteX20" fmla="*/ 1510197 w 1871272"/>
              <a:gd name="connsiteY20" fmla="*/ 870841 h 879115"/>
              <a:gd name="connsiteX21" fmla="*/ 1817146 w 1871272"/>
              <a:gd name="connsiteY21" fmla="*/ 649128 h 879115"/>
              <a:gd name="connsiteX22" fmla="*/ 1857611 w 1871272"/>
              <a:gd name="connsiteY22" fmla="*/ 324426 h 879115"/>
              <a:gd name="connsiteX23" fmla="*/ 1706554 w 1871272"/>
              <a:gd name="connsiteY23" fmla="*/ 87260 h 879115"/>
              <a:gd name="connsiteX24" fmla="*/ 1470395 w 1871272"/>
              <a:gd name="connsiteY24" fmla="*/ 1891 h 879115"/>
              <a:gd name="connsiteX25" fmla="*/ 1189034 w 1871272"/>
              <a:gd name="connsiteY25" fmla="*/ 63232 h 879115"/>
              <a:gd name="connsiteX26" fmla="*/ 977325 w 1871272"/>
              <a:gd name="connsiteY26" fmla="*/ 237455 h 879115"/>
              <a:gd name="connsiteX27" fmla="*/ 762964 w 1871272"/>
              <a:gd name="connsiteY27" fmla="*/ 490734 h 879115"/>
              <a:gd name="connsiteX28" fmla="*/ 629343 w 1871272"/>
              <a:gd name="connsiteY28" fmla="*/ 633769 h 879115"/>
              <a:gd name="connsiteX29" fmla="*/ 381244 w 1871272"/>
              <a:gd name="connsiteY29" fmla="*/ 698597 h 879115"/>
              <a:gd name="connsiteX30" fmla="*/ 174369 w 1871272"/>
              <a:gd name="connsiteY30" fmla="*/ 430147 h 879115"/>
              <a:gd name="connsiteX31" fmla="*/ 245444 w 1871272"/>
              <a:gd name="connsiteY31" fmla="*/ 258750 h 879115"/>
              <a:gd name="connsiteX32" fmla="*/ 561395 w 1871272"/>
              <a:gd name="connsiteY32" fmla="*/ 208622 h 879115"/>
              <a:gd name="connsiteX33" fmla="*/ 705819 w 1871272"/>
              <a:gd name="connsiteY33" fmla="*/ 329797 h 879115"/>
              <a:gd name="connsiteX34" fmla="*/ 754908 w 1871272"/>
              <a:gd name="connsiteY34" fmla="*/ 381904 h 879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871272" h="879115">
                <a:moveTo>
                  <a:pt x="861236" y="262425"/>
                </a:moveTo>
                <a:cubicBezTo>
                  <a:pt x="860426" y="260917"/>
                  <a:pt x="859508" y="259468"/>
                  <a:pt x="858488" y="258091"/>
                </a:cubicBezTo>
                <a:cubicBezTo>
                  <a:pt x="805609" y="195808"/>
                  <a:pt x="749601" y="136540"/>
                  <a:pt x="683454" y="87636"/>
                </a:cubicBezTo>
                <a:cubicBezTo>
                  <a:pt x="589351" y="18286"/>
                  <a:pt x="485961" y="-15070"/>
                  <a:pt x="368166" y="6508"/>
                </a:cubicBezTo>
                <a:cubicBezTo>
                  <a:pt x="228101" y="32326"/>
                  <a:pt x="122721" y="107047"/>
                  <a:pt x="54015" y="230577"/>
                </a:cubicBezTo>
                <a:cubicBezTo>
                  <a:pt x="-2371" y="331870"/>
                  <a:pt x="-12321" y="440229"/>
                  <a:pt x="13550" y="552075"/>
                </a:cubicBezTo>
                <a:cubicBezTo>
                  <a:pt x="35725" y="648845"/>
                  <a:pt x="83962" y="731104"/>
                  <a:pt x="164324" y="790561"/>
                </a:cubicBezTo>
                <a:cubicBezTo>
                  <a:pt x="278802" y="876306"/>
                  <a:pt x="408537" y="895152"/>
                  <a:pt x="545664" y="866884"/>
                </a:cubicBezTo>
                <a:cubicBezTo>
                  <a:pt x="663459" y="843045"/>
                  <a:pt x="760973" y="780667"/>
                  <a:pt x="840104" y="694262"/>
                </a:cubicBezTo>
                <a:cubicBezTo>
                  <a:pt x="943115" y="581851"/>
                  <a:pt x="1039682" y="463597"/>
                  <a:pt x="1138428" y="347323"/>
                </a:cubicBezTo>
                <a:cubicBezTo>
                  <a:pt x="1173492" y="306052"/>
                  <a:pt x="1209219" y="265629"/>
                  <a:pt x="1253759" y="234252"/>
                </a:cubicBezTo>
                <a:cubicBezTo>
                  <a:pt x="1318295" y="188458"/>
                  <a:pt x="1388707" y="164242"/>
                  <a:pt x="1468974" y="176114"/>
                </a:cubicBezTo>
                <a:cubicBezTo>
                  <a:pt x="1594850" y="194171"/>
                  <a:pt x="1690316" y="298209"/>
                  <a:pt x="1696887" y="424494"/>
                </a:cubicBezTo>
                <a:cubicBezTo>
                  <a:pt x="1701247" y="528990"/>
                  <a:pt x="1657275" y="610684"/>
                  <a:pt x="1568574" y="666654"/>
                </a:cubicBezTo>
                <a:cubicBezTo>
                  <a:pt x="1519186" y="698593"/>
                  <a:pt x="1459829" y="711648"/>
                  <a:pt x="1401500" y="703402"/>
                </a:cubicBezTo>
                <a:cubicBezTo>
                  <a:pt x="1359584" y="696412"/>
                  <a:pt x="1319949" y="679583"/>
                  <a:pt x="1285885" y="654310"/>
                </a:cubicBezTo>
                <a:cubicBezTo>
                  <a:pt x="1237026" y="619179"/>
                  <a:pt x="1192159" y="578864"/>
                  <a:pt x="1152075" y="534078"/>
                </a:cubicBezTo>
                <a:lnTo>
                  <a:pt x="1116822" y="496388"/>
                </a:lnTo>
                <a:lnTo>
                  <a:pt x="1009830" y="616903"/>
                </a:lnTo>
                <a:cubicBezTo>
                  <a:pt x="1075409" y="693226"/>
                  <a:pt x="1143451" y="765685"/>
                  <a:pt x="1229689" y="818735"/>
                </a:cubicBezTo>
                <a:cubicBezTo>
                  <a:pt x="1312754" y="871874"/>
                  <a:pt x="1413439" y="890577"/>
                  <a:pt x="1510197" y="870841"/>
                </a:cubicBezTo>
                <a:cubicBezTo>
                  <a:pt x="1646945" y="844081"/>
                  <a:pt x="1749672" y="769737"/>
                  <a:pt x="1817146" y="649128"/>
                </a:cubicBezTo>
                <a:cubicBezTo>
                  <a:pt x="1874006" y="546799"/>
                  <a:pt x="1883483" y="437308"/>
                  <a:pt x="1857611" y="324426"/>
                </a:cubicBezTo>
                <a:cubicBezTo>
                  <a:pt x="1837410" y="229950"/>
                  <a:pt x="1783816" y="145805"/>
                  <a:pt x="1706554" y="87260"/>
                </a:cubicBezTo>
                <a:cubicBezTo>
                  <a:pt x="1636995" y="34305"/>
                  <a:pt x="1557296" y="8581"/>
                  <a:pt x="1470395" y="1891"/>
                </a:cubicBezTo>
                <a:cubicBezTo>
                  <a:pt x="1372554" y="-6021"/>
                  <a:pt x="1274569" y="15341"/>
                  <a:pt x="1189034" y="63232"/>
                </a:cubicBezTo>
                <a:cubicBezTo>
                  <a:pt x="1108764" y="108555"/>
                  <a:pt x="1037110" y="167523"/>
                  <a:pt x="977325" y="237455"/>
                </a:cubicBezTo>
                <a:cubicBezTo>
                  <a:pt x="904166" y="320374"/>
                  <a:pt x="834038" y="405931"/>
                  <a:pt x="762964" y="490734"/>
                </a:cubicBezTo>
                <a:cubicBezTo>
                  <a:pt x="720982" y="540768"/>
                  <a:pt x="680327" y="591933"/>
                  <a:pt x="629343" y="633769"/>
                </a:cubicBezTo>
                <a:cubicBezTo>
                  <a:pt x="556657" y="693320"/>
                  <a:pt x="474968" y="720080"/>
                  <a:pt x="381244" y="698597"/>
                </a:cubicBezTo>
                <a:cubicBezTo>
                  <a:pt x="256500" y="669961"/>
                  <a:pt x="169725" y="557358"/>
                  <a:pt x="174369" y="430147"/>
                </a:cubicBezTo>
                <a:cubicBezTo>
                  <a:pt x="175964" y="366249"/>
                  <a:pt x="201281" y="305197"/>
                  <a:pt x="245444" y="258750"/>
                </a:cubicBezTo>
                <a:cubicBezTo>
                  <a:pt x="319741" y="178470"/>
                  <a:pt x="450045" y="140309"/>
                  <a:pt x="561395" y="208622"/>
                </a:cubicBezTo>
                <a:cubicBezTo>
                  <a:pt x="614549" y="242709"/>
                  <a:pt x="663086" y="283432"/>
                  <a:pt x="705819" y="329797"/>
                </a:cubicBezTo>
                <a:cubicBezTo>
                  <a:pt x="722214" y="346852"/>
                  <a:pt x="738324" y="364283"/>
                  <a:pt x="754908" y="381904"/>
                </a:cubicBezTo>
                <a:close/>
              </a:path>
            </a:pathLst>
          </a:custGeom>
          <a:gradFill flip="none" rotWithShape="1">
            <a:gsLst>
              <a:gs pos="72000">
                <a:schemeClr val="accent1">
                  <a:lumMod val="75000"/>
                </a:schemeClr>
              </a:gs>
              <a:gs pos="100000">
                <a:srgbClr val="C00000"/>
              </a:gs>
            </a:gsLst>
            <a:lin ang="8100000" scaled="1"/>
          </a:gradFill>
          <a:ln w="9477" cap="flat">
            <a:noFill/>
            <a:prstDash val="solid"/>
            <a:miter/>
          </a:ln>
        </p:spPr>
        <p:txBody>
          <a:bodyPr anchor="ctr" rtlCol="0"/>
          <a:p>
            <a:endParaRPr altLang="en-US" lang="zh-CN">
              <a:latin typeface="Microsoft YaHei" pitchFamily="34" charset="-122"/>
              <a:ea typeface="Microsoft YaHei" pitchFamily="34" charset="-122"/>
            </a:endParaRPr>
          </a:p>
        </p:txBody>
      </p:sp>
      <p:sp>
        <p:nvSpPr>
          <p:cNvPr id="1048860" name="图形 70"/>
          <p:cNvSpPr/>
          <p:nvPr/>
        </p:nvSpPr>
        <p:spPr>
          <a:xfrm>
            <a:off x="5438035" y="1082072"/>
            <a:ext cx="1537825" cy="647478"/>
          </a:xfrm>
          <a:custGeom>
            <a:avLst/>
            <a:gdLst>
              <a:gd name="connsiteX0" fmla="*/ 861152 w 1871350"/>
              <a:gd name="connsiteY0" fmla="*/ 262425 h 879115"/>
              <a:gd name="connsiteX1" fmla="*/ 754824 w 1871350"/>
              <a:gd name="connsiteY1" fmla="*/ 382281 h 879115"/>
              <a:gd name="connsiteX2" fmla="*/ 705735 w 1871350"/>
              <a:gd name="connsiteY2" fmla="*/ 329797 h 879115"/>
              <a:gd name="connsiteX3" fmla="*/ 561311 w 1871350"/>
              <a:gd name="connsiteY3" fmla="*/ 208245 h 879115"/>
              <a:gd name="connsiteX4" fmla="*/ 245360 w 1871350"/>
              <a:gd name="connsiteY4" fmla="*/ 258374 h 879115"/>
              <a:gd name="connsiteX5" fmla="*/ 174285 w 1871350"/>
              <a:gd name="connsiteY5" fmla="*/ 429770 h 879115"/>
              <a:gd name="connsiteX6" fmla="*/ 381160 w 1871350"/>
              <a:gd name="connsiteY6" fmla="*/ 698597 h 879115"/>
              <a:gd name="connsiteX7" fmla="*/ 629259 w 1871350"/>
              <a:gd name="connsiteY7" fmla="*/ 633769 h 879115"/>
              <a:gd name="connsiteX8" fmla="*/ 762879 w 1871350"/>
              <a:gd name="connsiteY8" fmla="*/ 490734 h 879115"/>
              <a:gd name="connsiteX9" fmla="*/ 977241 w 1871350"/>
              <a:gd name="connsiteY9" fmla="*/ 237455 h 879115"/>
              <a:gd name="connsiteX10" fmla="*/ 1188950 w 1871350"/>
              <a:gd name="connsiteY10" fmla="*/ 63232 h 879115"/>
              <a:gd name="connsiteX11" fmla="*/ 1470311 w 1871350"/>
              <a:gd name="connsiteY11" fmla="*/ 1891 h 879115"/>
              <a:gd name="connsiteX12" fmla="*/ 1706470 w 1871350"/>
              <a:gd name="connsiteY12" fmla="*/ 87260 h 879115"/>
              <a:gd name="connsiteX13" fmla="*/ 1857432 w 1871350"/>
              <a:gd name="connsiteY13" fmla="*/ 324426 h 879115"/>
              <a:gd name="connsiteX14" fmla="*/ 1816967 w 1871350"/>
              <a:gd name="connsiteY14" fmla="*/ 649128 h 879115"/>
              <a:gd name="connsiteX15" fmla="*/ 1510018 w 1871350"/>
              <a:gd name="connsiteY15" fmla="*/ 870841 h 879115"/>
              <a:gd name="connsiteX16" fmla="*/ 1229510 w 1871350"/>
              <a:gd name="connsiteY16" fmla="*/ 818735 h 879115"/>
              <a:gd name="connsiteX17" fmla="*/ 1009651 w 1871350"/>
              <a:gd name="connsiteY17" fmla="*/ 616903 h 879115"/>
              <a:gd name="connsiteX18" fmla="*/ 1116643 w 1871350"/>
              <a:gd name="connsiteY18" fmla="*/ 496388 h 879115"/>
              <a:gd name="connsiteX19" fmla="*/ 1151896 w 1871350"/>
              <a:gd name="connsiteY19" fmla="*/ 534078 h 879115"/>
              <a:gd name="connsiteX20" fmla="*/ 1285706 w 1871350"/>
              <a:gd name="connsiteY20" fmla="*/ 654310 h 879115"/>
              <a:gd name="connsiteX21" fmla="*/ 1401321 w 1871350"/>
              <a:gd name="connsiteY21" fmla="*/ 703402 h 879115"/>
              <a:gd name="connsiteX22" fmla="*/ 1568395 w 1871350"/>
              <a:gd name="connsiteY22" fmla="*/ 666654 h 879115"/>
              <a:gd name="connsiteX23" fmla="*/ 1696708 w 1871350"/>
              <a:gd name="connsiteY23" fmla="*/ 424494 h 879115"/>
              <a:gd name="connsiteX24" fmla="*/ 1468890 w 1871350"/>
              <a:gd name="connsiteY24" fmla="*/ 176114 h 879115"/>
              <a:gd name="connsiteX25" fmla="*/ 1253675 w 1871350"/>
              <a:gd name="connsiteY25" fmla="*/ 234063 h 879115"/>
              <a:gd name="connsiteX26" fmla="*/ 1138344 w 1871350"/>
              <a:gd name="connsiteY26" fmla="*/ 347134 h 879115"/>
              <a:gd name="connsiteX27" fmla="*/ 840019 w 1871350"/>
              <a:gd name="connsiteY27" fmla="*/ 694262 h 879115"/>
              <a:gd name="connsiteX28" fmla="*/ 545580 w 1871350"/>
              <a:gd name="connsiteY28" fmla="*/ 866884 h 879115"/>
              <a:gd name="connsiteX29" fmla="*/ 164239 w 1871350"/>
              <a:gd name="connsiteY29" fmla="*/ 790561 h 879115"/>
              <a:gd name="connsiteX30" fmla="*/ 13466 w 1871350"/>
              <a:gd name="connsiteY30" fmla="*/ 552075 h 879115"/>
              <a:gd name="connsiteX31" fmla="*/ 53931 w 1871350"/>
              <a:gd name="connsiteY31" fmla="*/ 230577 h 879115"/>
              <a:gd name="connsiteX32" fmla="*/ 368082 w 1871350"/>
              <a:gd name="connsiteY32" fmla="*/ 6508 h 879115"/>
              <a:gd name="connsiteX33" fmla="*/ 683370 w 1871350"/>
              <a:gd name="connsiteY33" fmla="*/ 87636 h 879115"/>
              <a:gd name="connsiteX34" fmla="*/ 858404 w 1871350"/>
              <a:gd name="connsiteY34" fmla="*/ 258091 h 879115"/>
              <a:gd name="connsiteX35" fmla="*/ 861152 w 1871350"/>
              <a:gd name="connsiteY35" fmla="*/ 262425 h 879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871350" h="879115">
                <a:moveTo>
                  <a:pt x="861152" y="262425"/>
                </a:moveTo>
                <a:lnTo>
                  <a:pt x="754824" y="382281"/>
                </a:lnTo>
                <a:cubicBezTo>
                  <a:pt x="738240" y="364660"/>
                  <a:pt x="722130" y="347229"/>
                  <a:pt x="705735" y="329797"/>
                </a:cubicBezTo>
                <a:cubicBezTo>
                  <a:pt x="663025" y="283300"/>
                  <a:pt x="614487" y="242448"/>
                  <a:pt x="561311" y="208245"/>
                </a:cubicBezTo>
                <a:cubicBezTo>
                  <a:pt x="449960" y="139932"/>
                  <a:pt x="319656" y="178093"/>
                  <a:pt x="245360" y="258374"/>
                </a:cubicBezTo>
                <a:cubicBezTo>
                  <a:pt x="201197" y="304821"/>
                  <a:pt x="175880" y="365872"/>
                  <a:pt x="174285" y="429770"/>
                </a:cubicBezTo>
                <a:cubicBezTo>
                  <a:pt x="169455" y="557121"/>
                  <a:pt x="256271" y="669935"/>
                  <a:pt x="381160" y="698597"/>
                </a:cubicBezTo>
                <a:cubicBezTo>
                  <a:pt x="474884" y="720080"/>
                  <a:pt x="556573" y="693320"/>
                  <a:pt x="629259" y="633769"/>
                </a:cubicBezTo>
                <a:cubicBezTo>
                  <a:pt x="680243" y="591933"/>
                  <a:pt x="720898" y="540768"/>
                  <a:pt x="762879" y="490734"/>
                </a:cubicBezTo>
                <a:cubicBezTo>
                  <a:pt x="833954" y="405931"/>
                  <a:pt x="904081" y="320374"/>
                  <a:pt x="977241" y="237455"/>
                </a:cubicBezTo>
                <a:cubicBezTo>
                  <a:pt x="1037026" y="167523"/>
                  <a:pt x="1108680" y="108555"/>
                  <a:pt x="1188950" y="63232"/>
                </a:cubicBezTo>
                <a:cubicBezTo>
                  <a:pt x="1274485" y="15341"/>
                  <a:pt x="1372470" y="-6021"/>
                  <a:pt x="1470311" y="1891"/>
                </a:cubicBezTo>
                <a:cubicBezTo>
                  <a:pt x="1557212" y="8581"/>
                  <a:pt x="1636911" y="34305"/>
                  <a:pt x="1706470" y="87260"/>
                </a:cubicBezTo>
                <a:cubicBezTo>
                  <a:pt x="1783696" y="145821"/>
                  <a:pt x="1837256" y="229964"/>
                  <a:pt x="1857432" y="324426"/>
                </a:cubicBezTo>
                <a:cubicBezTo>
                  <a:pt x="1883683" y="437497"/>
                  <a:pt x="1874206" y="546799"/>
                  <a:pt x="1816967" y="649128"/>
                </a:cubicBezTo>
                <a:cubicBezTo>
                  <a:pt x="1749493" y="769737"/>
                  <a:pt x="1646387" y="844081"/>
                  <a:pt x="1510018" y="870841"/>
                </a:cubicBezTo>
                <a:cubicBezTo>
                  <a:pt x="1413260" y="890577"/>
                  <a:pt x="1312575" y="871874"/>
                  <a:pt x="1229510" y="818735"/>
                </a:cubicBezTo>
                <a:cubicBezTo>
                  <a:pt x="1143272" y="765685"/>
                  <a:pt x="1075230" y="693226"/>
                  <a:pt x="1009651" y="616903"/>
                </a:cubicBezTo>
                <a:lnTo>
                  <a:pt x="1116643" y="496388"/>
                </a:lnTo>
                <a:lnTo>
                  <a:pt x="1151896" y="534078"/>
                </a:lnTo>
                <a:cubicBezTo>
                  <a:pt x="1191980" y="578864"/>
                  <a:pt x="1236848" y="619179"/>
                  <a:pt x="1285706" y="654310"/>
                </a:cubicBezTo>
                <a:cubicBezTo>
                  <a:pt x="1319770" y="679583"/>
                  <a:pt x="1359405" y="696412"/>
                  <a:pt x="1401321" y="703402"/>
                </a:cubicBezTo>
                <a:cubicBezTo>
                  <a:pt x="1459649" y="711648"/>
                  <a:pt x="1519007" y="698593"/>
                  <a:pt x="1568395" y="666654"/>
                </a:cubicBezTo>
                <a:cubicBezTo>
                  <a:pt x="1657096" y="610684"/>
                  <a:pt x="1701068" y="528990"/>
                  <a:pt x="1696708" y="424494"/>
                </a:cubicBezTo>
                <a:cubicBezTo>
                  <a:pt x="1690145" y="298240"/>
                  <a:pt x="1594728" y="194212"/>
                  <a:pt x="1468890" y="176114"/>
                </a:cubicBezTo>
                <a:cubicBezTo>
                  <a:pt x="1388623" y="164242"/>
                  <a:pt x="1318211" y="188364"/>
                  <a:pt x="1253675" y="234063"/>
                </a:cubicBezTo>
                <a:cubicBezTo>
                  <a:pt x="1209135" y="265629"/>
                  <a:pt x="1173408" y="306052"/>
                  <a:pt x="1138344" y="347134"/>
                </a:cubicBezTo>
                <a:cubicBezTo>
                  <a:pt x="1039598" y="463597"/>
                  <a:pt x="943031" y="581851"/>
                  <a:pt x="840019" y="694262"/>
                </a:cubicBezTo>
                <a:cubicBezTo>
                  <a:pt x="760889" y="780667"/>
                  <a:pt x="663375" y="843045"/>
                  <a:pt x="545580" y="866884"/>
                </a:cubicBezTo>
                <a:cubicBezTo>
                  <a:pt x="408453" y="895152"/>
                  <a:pt x="278717" y="876306"/>
                  <a:pt x="164239" y="790561"/>
                </a:cubicBezTo>
                <a:cubicBezTo>
                  <a:pt x="83877" y="730633"/>
                  <a:pt x="35641" y="649222"/>
                  <a:pt x="13466" y="552075"/>
                </a:cubicBezTo>
                <a:cubicBezTo>
                  <a:pt x="-12216" y="440229"/>
                  <a:pt x="-2455" y="331870"/>
                  <a:pt x="53931" y="230577"/>
                </a:cubicBezTo>
                <a:cubicBezTo>
                  <a:pt x="122637" y="107047"/>
                  <a:pt x="228017" y="32326"/>
                  <a:pt x="368082" y="6508"/>
                </a:cubicBezTo>
                <a:cubicBezTo>
                  <a:pt x="485877" y="-15070"/>
                  <a:pt x="589267" y="18286"/>
                  <a:pt x="683370" y="87636"/>
                </a:cubicBezTo>
                <a:cubicBezTo>
                  <a:pt x="749707" y="136540"/>
                  <a:pt x="805430" y="195808"/>
                  <a:pt x="858404" y="258091"/>
                </a:cubicBezTo>
                <a:cubicBezTo>
                  <a:pt x="859423" y="259468"/>
                  <a:pt x="860342" y="260917"/>
                  <a:pt x="861152" y="262425"/>
                </a:cubicBezTo>
                <a:close/>
              </a:path>
            </a:pathLst>
          </a:custGeom>
          <a:gradFill flip="none" rotWithShape="1">
            <a:gsLst>
              <a:gs pos="72000">
                <a:schemeClr val="bg1"/>
              </a:gs>
              <a:gs pos="100000">
                <a:schemeClr val="accent5">
                  <a:lumMod val="75000"/>
                </a:schemeClr>
              </a:gs>
            </a:gsLst>
            <a:lin ang="8100000" scaled="1"/>
          </a:gradFill>
          <a:ln w="9477" cap="flat">
            <a:noFill/>
            <a:prstDash val="solid"/>
            <a:miter/>
          </a:ln>
        </p:spPr>
        <p:txBody>
          <a:bodyPr anchor="ctr" rtlCol="0"/>
          <a:p>
            <a:endParaRPr altLang="en-US" lang="zh-CN">
              <a:latin typeface="Microsoft YaHei" pitchFamily="34" charset="-122"/>
              <a:ea typeface="Microsoft YaHei" pitchFamily="34" charset="-122"/>
            </a:endParaRPr>
          </a:p>
        </p:txBody>
      </p:sp>
      <p:sp>
        <p:nvSpPr>
          <p:cNvPr id="1048861" name="圆角矩形 75"/>
          <p:cNvSpPr/>
          <p:nvPr/>
        </p:nvSpPr>
        <p:spPr>
          <a:xfrm>
            <a:off x="754595" y="2875693"/>
            <a:ext cx="2260171" cy="432000"/>
          </a:xfrm>
          <a:prstGeom prst="roundRect"/>
          <a:solidFill>
            <a:schemeClr val="bg1">
              <a:alpha val="10000"/>
            </a:schemeClr>
          </a:solidFill>
          <a:ln w="63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sz="1600" kumimoji="1" lang="zh-CN">
              <a:latin typeface="Microsoft YaHei" pitchFamily="34" charset="-122"/>
              <a:ea typeface="Microsoft YaHei" pitchFamily="34" charset="-122"/>
            </a:endParaRPr>
          </a:p>
        </p:txBody>
      </p:sp>
      <p:sp>
        <p:nvSpPr>
          <p:cNvPr id="1048862" name="圆角矩形 76"/>
          <p:cNvSpPr/>
          <p:nvPr/>
        </p:nvSpPr>
        <p:spPr>
          <a:xfrm>
            <a:off x="762535" y="4612620"/>
            <a:ext cx="2260171" cy="432000"/>
          </a:xfrm>
          <a:prstGeom prst="roundRect"/>
          <a:solidFill>
            <a:schemeClr val="bg1">
              <a:alpha val="10000"/>
            </a:schemeClr>
          </a:solidFill>
          <a:ln w="63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sz="1600" kumimoji="1" lang="zh-CN">
              <a:latin typeface="Microsoft YaHei" pitchFamily="34" charset="-122"/>
              <a:ea typeface="Microsoft YaHei" pitchFamily="34" charset="-122"/>
            </a:endParaRPr>
          </a:p>
        </p:txBody>
      </p:sp>
      <p:sp>
        <p:nvSpPr>
          <p:cNvPr id="1048863" name="文本框 77"/>
          <p:cNvSpPr txBox="1"/>
          <p:nvPr/>
        </p:nvSpPr>
        <p:spPr>
          <a:xfrm>
            <a:off x="1151867" y="4660007"/>
            <a:ext cx="1494821" cy="338554"/>
          </a:xfrm>
          <a:prstGeom prst="rect"/>
          <a:noFill/>
        </p:spPr>
        <p:txBody>
          <a:bodyPr rtlCol="0" wrap="square">
            <a:spAutoFit/>
          </a:bodyPr>
          <a:p>
            <a:pPr algn="ctr"/>
            <a:r>
              <a:rPr altLang="zh-CN" dirty="0" sz="1600" kumimoji="1" lang="en-US" spc="300">
                <a:solidFill>
                  <a:schemeClr val="bg1"/>
                </a:solidFill>
                <a:latin typeface="Microsoft YaHei" pitchFamily="34" charset="-122"/>
                <a:ea typeface="Microsoft YaHei" pitchFamily="34" charset="-122"/>
              </a:rPr>
              <a:t>Software</a:t>
            </a:r>
            <a:endParaRPr altLang="zh-CN" dirty="0" sz="1600" kumimoji="1" lang="en-US" spc="300">
              <a:solidFill>
                <a:schemeClr val="bg1"/>
              </a:solidFill>
              <a:latin typeface="Microsoft YaHei" pitchFamily="34" charset="-122"/>
              <a:ea typeface="Microsoft YaHei" pitchFamily="34" charset="-122"/>
            </a:endParaRPr>
          </a:p>
        </p:txBody>
      </p:sp>
      <p:sp>
        <p:nvSpPr>
          <p:cNvPr id="1048864" name="文本框 78"/>
          <p:cNvSpPr txBox="1"/>
          <p:nvPr/>
        </p:nvSpPr>
        <p:spPr>
          <a:xfrm>
            <a:off x="778677" y="2927497"/>
            <a:ext cx="2164530" cy="338554"/>
          </a:xfrm>
          <a:prstGeom prst="rect"/>
          <a:noFill/>
        </p:spPr>
        <p:txBody>
          <a:bodyPr rtlCol="0" wrap="square">
            <a:spAutoFit/>
          </a:bodyPr>
          <a:p>
            <a:pPr algn="ctr"/>
            <a:r>
              <a:rPr altLang="zh-CN" dirty="0" sz="1600" kumimoji="1" lang="en-US" spc="300">
                <a:solidFill>
                  <a:schemeClr val="bg1"/>
                </a:solidFill>
                <a:latin typeface="Microsoft YaHei" pitchFamily="34" charset="-122"/>
                <a:ea typeface="Microsoft YaHei" pitchFamily="34" charset="-122"/>
              </a:rPr>
              <a:t>User Interface</a:t>
            </a:r>
            <a:endParaRPr altLang="en-US" dirty="0" sz="1600" kumimoji="1" lang="zh-CN" spc="300">
              <a:solidFill>
                <a:schemeClr val="bg1"/>
              </a:solidFill>
              <a:latin typeface="Microsoft YaHei" pitchFamily="34" charset="-122"/>
              <a:ea typeface="Microsoft YaHei" pitchFamily="34" charset="-122"/>
            </a:endParaRPr>
          </a:p>
        </p:txBody>
      </p:sp>
      <p:sp>
        <p:nvSpPr>
          <p:cNvPr id="1048865" name="圆角矩形 80"/>
          <p:cNvSpPr/>
          <p:nvPr/>
        </p:nvSpPr>
        <p:spPr>
          <a:xfrm>
            <a:off x="8992571" y="5424142"/>
            <a:ext cx="943000" cy="288984"/>
          </a:xfrm>
          <a:prstGeom prst="roundRect"/>
          <a:solidFill>
            <a:schemeClr val="bg1">
              <a:alpha val="10000"/>
            </a:schemeClr>
          </a:solidFill>
          <a:ln w="63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r>
              <a:rPr altLang="zh-CN" dirty="0" sz="1200" kumimoji="1" lang="en-US" spc="300">
                <a:latin typeface="Microsoft YaHei" pitchFamily="34" charset="-122"/>
                <a:ea typeface="Microsoft YaHei" pitchFamily="34" charset="-122"/>
              </a:rPr>
              <a:t>ERP</a:t>
            </a:r>
            <a:endParaRPr altLang="en-US" dirty="0" sz="1200" kumimoji="1" lang="zh-CN" spc="300">
              <a:latin typeface="Microsoft YaHei" pitchFamily="34" charset="-122"/>
              <a:ea typeface="Microsoft YaHei" pitchFamily="34" charset="-122"/>
            </a:endParaRPr>
          </a:p>
        </p:txBody>
      </p:sp>
      <p:sp>
        <p:nvSpPr>
          <p:cNvPr id="1048866" name="圆角矩形 82"/>
          <p:cNvSpPr/>
          <p:nvPr/>
        </p:nvSpPr>
        <p:spPr>
          <a:xfrm>
            <a:off x="10015353" y="5428342"/>
            <a:ext cx="943000" cy="288984"/>
          </a:xfrm>
          <a:prstGeom prst="roundRect"/>
          <a:solidFill>
            <a:schemeClr val="bg1">
              <a:alpha val="10000"/>
            </a:schemeClr>
          </a:solidFill>
          <a:ln w="63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r>
              <a:rPr altLang="zh-CN" dirty="0" sz="1200" kumimoji="1" lang="en-US" spc="300">
                <a:latin typeface="Microsoft YaHei" pitchFamily="34" charset="-122"/>
                <a:ea typeface="Microsoft YaHei" pitchFamily="34" charset="-122"/>
              </a:rPr>
              <a:t>CRM</a:t>
            </a:r>
            <a:endParaRPr altLang="en-US" dirty="0" sz="1200" kumimoji="1" lang="zh-CN" spc="300">
              <a:latin typeface="Microsoft YaHei" pitchFamily="34" charset="-122"/>
              <a:ea typeface="Microsoft YaHei" pitchFamily="34" charset="-122"/>
            </a:endParaRPr>
          </a:p>
        </p:txBody>
      </p:sp>
      <p:sp>
        <p:nvSpPr>
          <p:cNvPr id="1048867" name="圆角矩形 83"/>
          <p:cNvSpPr/>
          <p:nvPr/>
        </p:nvSpPr>
        <p:spPr>
          <a:xfrm>
            <a:off x="8992571" y="5777480"/>
            <a:ext cx="943000" cy="288984"/>
          </a:xfrm>
          <a:prstGeom prst="roundRect"/>
          <a:solidFill>
            <a:schemeClr val="bg1">
              <a:alpha val="10000"/>
            </a:schemeClr>
          </a:solidFill>
          <a:ln w="63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r>
              <a:rPr altLang="zh-CN" dirty="0" sz="1200" kumimoji="1" lang="en-US" spc="300">
                <a:latin typeface="Microsoft YaHei" pitchFamily="34" charset="-122"/>
                <a:ea typeface="Microsoft YaHei" pitchFamily="34" charset="-122"/>
              </a:rPr>
              <a:t>PLM</a:t>
            </a:r>
            <a:endParaRPr altLang="en-US" dirty="0" sz="1200" kumimoji="1" lang="zh-CN" spc="300">
              <a:latin typeface="Microsoft YaHei" pitchFamily="34" charset="-122"/>
              <a:ea typeface="Microsoft YaHei" pitchFamily="34" charset="-122"/>
            </a:endParaRPr>
          </a:p>
        </p:txBody>
      </p:sp>
      <p:sp>
        <p:nvSpPr>
          <p:cNvPr id="1048868" name="圆角矩形 84"/>
          <p:cNvSpPr/>
          <p:nvPr/>
        </p:nvSpPr>
        <p:spPr>
          <a:xfrm>
            <a:off x="10015353" y="5781680"/>
            <a:ext cx="943000" cy="288984"/>
          </a:xfrm>
          <a:prstGeom prst="roundRect"/>
          <a:solidFill>
            <a:schemeClr val="bg1">
              <a:alpha val="10000"/>
            </a:schemeClr>
          </a:solidFill>
          <a:ln w="63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r>
              <a:rPr altLang="zh-CN" dirty="0" sz="1200" kumimoji="1" lang="en-US" spc="300">
                <a:latin typeface="Microsoft YaHei" pitchFamily="34" charset="-122"/>
                <a:ea typeface="Microsoft YaHei" pitchFamily="34" charset="-122"/>
              </a:rPr>
              <a:t>MES</a:t>
            </a:r>
            <a:endParaRPr altLang="en-US" dirty="0" sz="1200" kumimoji="1" lang="zh-CN" spc="300">
              <a:latin typeface="Microsoft YaHei" pitchFamily="34" charset="-122"/>
              <a:ea typeface="Microsoft YaHei" pitchFamily="34" charset="-122"/>
            </a:endParaRPr>
          </a:p>
        </p:txBody>
      </p:sp>
      <p:sp>
        <p:nvSpPr>
          <p:cNvPr id="1048869" name="文本框 85"/>
          <p:cNvSpPr txBox="1"/>
          <p:nvPr/>
        </p:nvSpPr>
        <p:spPr>
          <a:xfrm>
            <a:off x="9248793" y="6377032"/>
            <a:ext cx="410690" cy="369332"/>
          </a:xfrm>
          <a:prstGeom prst="rect"/>
          <a:noFill/>
        </p:spPr>
        <p:txBody>
          <a:bodyPr rtlCol="0" wrap="none">
            <a:spAutoFit/>
          </a:bodyPr>
          <a:p>
            <a:r>
              <a:rPr altLang="zh-CN" dirty="0" kumimoji="1" lang="en-US" spc="300">
                <a:solidFill>
                  <a:schemeClr val="bg1"/>
                </a:solidFill>
                <a:latin typeface="Microsoft YaHei" pitchFamily="34" charset="-122"/>
                <a:ea typeface="Microsoft YaHei" pitchFamily="34" charset="-122"/>
              </a:rPr>
              <a:t>…</a:t>
            </a:r>
            <a:endParaRPr altLang="en-US" dirty="0" kumimoji="1" lang="zh-CN" spc="300">
              <a:solidFill>
                <a:schemeClr val="bg1"/>
              </a:solidFill>
              <a:latin typeface="Microsoft YaHei" pitchFamily="34" charset="-122"/>
              <a:ea typeface="Microsoft YaHei" pitchFamily="34" charset="-122"/>
            </a:endParaRPr>
          </a:p>
        </p:txBody>
      </p:sp>
      <p:sp>
        <p:nvSpPr>
          <p:cNvPr id="1048870" name="圆角矩形 86"/>
          <p:cNvSpPr/>
          <p:nvPr/>
        </p:nvSpPr>
        <p:spPr>
          <a:xfrm>
            <a:off x="8996738" y="6135595"/>
            <a:ext cx="943000" cy="288984"/>
          </a:xfrm>
          <a:prstGeom prst="roundRect"/>
          <a:solidFill>
            <a:schemeClr val="bg1">
              <a:alpha val="10000"/>
            </a:schemeClr>
          </a:solidFill>
          <a:ln w="63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r>
              <a:rPr altLang="zh-CN" dirty="0" sz="1200" kumimoji="1" lang="en-US" spc="300">
                <a:latin typeface="Microsoft YaHei" pitchFamily="34" charset="-122"/>
                <a:ea typeface="Microsoft YaHei" pitchFamily="34" charset="-122"/>
              </a:rPr>
              <a:t>APS</a:t>
            </a:r>
            <a:endParaRPr altLang="en-US" dirty="0" sz="1200" kumimoji="1" lang="zh-CN" spc="300">
              <a:latin typeface="Microsoft YaHei" pitchFamily="34" charset="-122"/>
              <a:ea typeface="Microsoft YaHei" pitchFamily="34" charset="-122"/>
            </a:endParaRPr>
          </a:p>
        </p:txBody>
      </p:sp>
      <p:sp>
        <p:nvSpPr>
          <p:cNvPr id="1048871" name="圆角矩形 87"/>
          <p:cNvSpPr/>
          <p:nvPr/>
        </p:nvSpPr>
        <p:spPr>
          <a:xfrm>
            <a:off x="10019520" y="6139795"/>
            <a:ext cx="943000" cy="288984"/>
          </a:xfrm>
          <a:prstGeom prst="roundRect"/>
          <a:solidFill>
            <a:schemeClr val="bg1">
              <a:alpha val="10000"/>
            </a:schemeClr>
          </a:solidFill>
          <a:ln w="63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r>
              <a:rPr altLang="zh-CN" dirty="0" sz="1200" kumimoji="1" lang="en-US" spc="300">
                <a:latin typeface="Microsoft YaHei" pitchFamily="34" charset="-122"/>
                <a:ea typeface="Microsoft YaHei" pitchFamily="34" charset="-122"/>
              </a:rPr>
              <a:t>SCADA</a:t>
            </a:r>
            <a:endParaRPr altLang="en-US" dirty="0" sz="1200" kumimoji="1" lang="zh-CN" spc="300">
              <a:latin typeface="Microsoft YaHei" pitchFamily="34" charset="-122"/>
              <a:ea typeface="Microsoft YaHei" pitchFamily="34" charset="-122"/>
            </a:endParaRPr>
          </a:p>
        </p:txBody>
      </p:sp>
      <p:pic>
        <p:nvPicPr>
          <p:cNvPr id="2097229" name="图形 93"/>
          <p:cNvPicPr>
            <a:picLocks noChangeAspect="1"/>
          </p:cNvPicPr>
          <p:nvPr/>
        </p:nvPicPr>
        <p:blipFill>
          <a:blip xmlns:r="http://schemas.openxmlformats.org/officeDocument/2006/relationships" r:embed="rId7"/>
          <a:stretch>
            <a:fillRect/>
          </a:stretch>
        </p:blipFill>
        <p:spPr>
          <a:xfrm>
            <a:off x="9793906" y="3964297"/>
            <a:ext cx="507062" cy="507062"/>
          </a:xfrm>
          <a:prstGeom prst="rect"/>
        </p:spPr>
      </p:pic>
      <p:cxnSp>
        <p:nvCxnSpPr>
          <p:cNvPr id="3145750" name="曲线连接符 97"/>
          <p:cNvCxnSpPr>
            <a:cxnSpLocks/>
            <a:stCxn id="1048848" idx="1"/>
            <a:endCxn id="1048845" idx="1"/>
          </p:cNvCxnSpPr>
          <p:nvPr/>
        </p:nvCxnSpPr>
        <p:spPr>
          <a:xfrm rot="10800000">
            <a:off x="3838603" y="3584283"/>
            <a:ext cx="194998" cy="401973"/>
          </a:xfrm>
          <a:prstGeom prst="curvedConnector3">
            <a:avLst>
              <a:gd name="adj1" fmla="val 217232"/>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145751" name="曲线连接符 103"/>
          <p:cNvCxnSpPr>
            <a:cxnSpLocks/>
            <a:endCxn id="1048847" idx="3"/>
          </p:cNvCxnSpPr>
          <p:nvPr/>
        </p:nvCxnSpPr>
        <p:spPr>
          <a:xfrm flipV="1">
            <a:off x="8673134" y="3580374"/>
            <a:ext cx="575659" cy="405880"/>
          </a:xfrm>
          <a:prstGeom prst="curvedConnector3">
            <a:avLst>
              <a:gd name="adj1" fmla="val 139711"/>
            </a:avLst>
          </a:prstGeom>
          <a:ln>
            <a:solidFill>
              <a:srgbClr val="00B0F0"/>
            </a:solidFill>
          </a:ln>
        </p:spPr>
        <p:style>
          <a:lnRef idx="1">
            <a:schemeClr val="accent1"/>
          </a:lnRef>
          <a:fillRef idx="0">
            <a:schemeClr val="accent1"/>
          </a:fillRef>
          <a:effectRef idx="0">
            <a:schemeClr val="accent1"/>
          </a:effectRef>
          <a:fontRef idx="minor">
            <a:schemeClr val="tx1"/>
          </a:fontRef>
        </p:style>
      </p:cxnSp>
      <p:sp>
        <p:nvSpPr>
          <p:cNvPr id="1048872" name="左箭头 104"/>
          <p:cNvSpPr/>
          <p:nvPr/>
        </p:nvSpPr>
        <p:spPr>
          <a:xfrm rot="16200000">
            <a:off x="4074309" y="5023272"/>
            <a:ext cx="696685" cy="441684"/>
          </a:xfrm>
          <a:prstGeom prst="leftArrow">
            <a:avLst>
              <a:gd name="adj1" fmla="val 50000"/>
              <a:gd name="adj2" fmla="val 81448"/>
            </a:avLst>
          </a:prstGeom>
          <a:gradFill flip="none" rotWithShape="1">
            <a:gsLst>
              <a:gs pos="0">
                <a:schemeClr val="bg1">
                  <a:alpha val="49704"/>
                </a:schemeClr>
              </a:gs>
              <a:gs pos="100000">
                <a:schemeClr val="tx1">
                  <a:alpha val="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dirty="0" kumimoji="1" lang="zh-CN">
              <a:latin typeface="Microsoft YaHei" pitchFamily="34" charset="-122"/>
              <a:ea typeface="Microsoft YaHei" pitchFamily="34" charset="-122"/>
            </a:endParaRPr>
          </a:p>
        </p:txBody>
      </p:sp>
      <p:sp>
        <p:nvSpPr>
          <p:cNvPr id="1048873" name="左箭头 105"/>
          <p:cNvSpPr/>
          <p:nvPr/>
        </p:nvSpPr>
        <p:spPr>
          <a:xfrm rot="16200000">
            <a:off x="6312436" y="5023272"/>
            <a:ext cx="696685" cy="441684"/>
          </a:xfrm>
          <a:prstGeom prst="leftArrow">
            <a:avLst>
              <a:gd name="adj1" fmla="val 50000"/>
              <a:gd name="adj2" fmla="val 81448"/>
            </a:avLst>
          </a:prstGeom>
          <a:gradFill flip="none" rotWithShape="1">
            <a:gsLst>
              <a:gs pos="0">
                <a:schemeClr val="bg1">
                  <a:alpha val="49704"/>
                </a:schemeClr>
              </a:gs>
              <a:gs pos="100000">
                <a:schemeClr val="tx1">
                  <a:alpha val="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dirty="0" kumimoji="1" lang="zh-CN">
              <a:latin typeface="Microsoft YaHei" pitchFamily="34" charset="-122"/>
              <a:ea typeface="Microsoft YaHei" pitchFamily="34" charset="-122"/>
            </a:endParaRPr>
          </a:p>
        </p:txBody>
      </p:sp>
      <p:pic>
        <p:nvPicPr>
          <p:cNvPr id="2097230" name="图片 51"/>
          <p:cNvPicPr>
            <a:picLocks noChangeAspect="1"/>
          </p:cNvPicPr>
          <p:nvPr/>
        </p:nvPicPr>
        <p:blipFill>
          <a:blip xmlns:r="http://schemas.openxmlformats.org/officeDocument/2006/relationships" r:embed="rId1" cstate="screen"/>
          <a:stretch>
            <a:fillRect/>
          </a:stretch>
        </p:blipFill>
        <p:spPr>
          <a:xfrm>
            <a:off x="9985009" y="481991"/>
            <a:ext cx="1554341" cy="258854"/>
          </a:xfrm>
          <a:prstGeom prst="rect"/>
        </p:spPr>
      </p:pic>
      <p:sp>
        <p:nvSpPr>
          <p:cNvPr id="1048874" name="文本框 57"/>
          <p:cNvSpPr txBox="1"/>
          <p:nvPr/>
        </p:nvSpPr>
        <p:spPr>
          <a:xfrm>
            <a:off x="5024419" y="5090608"/>
            <a:ext cx="1090362" cy="338554"/>
          </a:xfrm>
          <a:prstGeom prst="rect"/>
          <a:noFill/>
        </p:spPr>
        <p:txBody>
          <a:bodyPr rtlCol="0" wrap="none">
            <a:spAutoFit/>
          </a:bodyPr>
          <a:p>
            <a:pPr algn="ctr"/>
            <a:r>
              <a:rPr altLang="zh-CN" dirty="0" sz="800" kumimoji="1" lang="en-US" spc="300">
                <a:solidFill>
                  <a:schemeClr val="bg1"/>
                </a:solidFill>
                <a:latin typeface="Microsoft YaHei" pitchFamily="34" charset="-122"/>
                <a:ea typeface="Microsoft YaHei" pitchFamily="34" charset="-122"/>
              </a:rPr>
              <a:t>data</a:t>
            </a:r>
            <a:r>
              <a:rPr altLang="en-US" dirty="0" sz="800" kumimoji="1" lang="zh-CN" spc="300">
                <a:solidFill>
                  <a:schemeClr val="bg1"/>
                </a:solidFill>
                <a:latin typeface="Microsoft YaHei" pitchFamily="34" charset="-122"/>
                <a:ea typeface="Microsoft YaHei" pitchFamily="34" charset="-122"/>
              </a:rPr>
              <a:t> </a:t>
            </a:r>
            <a:endParaRPr altLang="zh-CN" dirty="0" sz="800" kumimoji="1" lang="en-US" spc="300">
              <a:solidFill>
                <a:schemeClr val="bg1"/>
              </a:solidFill>
              <a:latin typeface="Microsoft YaHei" pitchFamily="34" charset="-122"/>
              <a:ea typeface="Microsoft YaHei" pitchFamily="34" charset="-122"/>
            </a:endParaRPr>
          </a:p>
          <a:p>
            <a:pPr algn="ctr"/>
            <a:r>
              <a:rPr altLang="zh-CN" dirty="0" sz="800" kumimoji="1" lang="en-US" spc="300">
                <a:solidFill>
                  <a:schemeClr val="bg1"/>
                </a:solidFill>
                <a:latin typeface="Microsoft YaHei" pitchFamily="34" charset="-122"/>
                <a:ea typeface="Microsoft YaHei" pitchFamily="34" charset="-122"/>
              </a:rPr>
              <a:t>streaming </a:t>
            </a:r>
            <a:endParaRPr altLang="en-US" dirty="0" sz="800" kumimoji="1" lang="zh-CN" spc="300">
              <a:solidFill>
                <a:schemeClr val="bg1"/>
              </a:solidFill>
              <a:latin typeface="Microsoft YaHei" pitchFamily="34" charset="-122"/>
              <a:ea typeface="Microsoft YaHei" pitchFamily="34" charset="-122"/>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70" name=""/>
        <p:cNvGrpSpPr/>
        <p:nvPr/>
      </p:nvGrpSpPr>
      <p:grpSpPr>
        <a:xfrm>
          <a:off x="0" y="0"/>
          <a:ext cx="0" cy="0"/>
          <a:chOff x="0" y="0"/>
          <a:chExt cx="0" cy="0"/>
        </a:xfrm>
      </p:grpSpPr>
      <p:sp>
        <p:nvSpPr>
          <p:cNvPr id="1048878" name="文本框 3"/>
          <p:cNvSpPr txBox="1"/>
          <p:nvPr/>
        </p:nvSpPr>
        <p:spPr>
          <a:xfrm>
            <a:off x="375900" y="189603"/>
            <a:ext cx="7195331" cy="584775"/>
          </a:xfrm>
          <a:prstGeom prst="rect"/>
          <a:noFill/>
        </p:spPr>
        <p:txBody>
          <a:bodyPr rtlCol="0" wrap="square">
            <a:spAutoFit/>
          </a:bodyPr>
          <a:p>
            <a:r>
              <a:rPr altLang="zh-CN" b="1" dirty="0" sz="3200" kumimoji="1" lang="en-US" spc="300">
                <a:solidFill>
                  <a:schemeClr val="bg1"/>
                </a:solidFill>
                <a:latin typeface="Microsoft YaHei" pitchFamily="34" charset="-122"/>
                <a:ea typeface="Microsoft YaHei" pitchFamily="34" charset="-122"/>
              </a:rPr>
              <a:t>Meta Factory</a:t>
            </a:r>
            <a:r>
              <a:rPr altLang="en-US" b="1" dirty="0" sz="3200" kumimoji="1" lang="zh-CN" spc="300">
                <a:solidFill>
                  <a:schemeClr val="bg1"/>
                </a:solidFill>
                <a:latin typeface="Microsoft YaHei" pitchFamily="34" charset="-122"/>
                <a:ea typeface="Microsoft YaHei" pitchFamily="34" charset="-122"/>
              </a:rPr>
              <a:t> 概念</a:t>
            </a:r>
            <a:r>
              <a:rPr altLang="zh-CN" b="1" dirty="0" sz="3200" kumimoji="1" lang="en-US" spc="300">
                <a:solidFill>
                  <a:schemeClr val="bg1"/>
                </a:solidFill>
                <a:latin typeface="Microsoft YaHei" pitchFamily="34" charset="-122"/>
                <a:ea typeface="Microsoft YaHei" pitchFamily="34" charset="-122"/>
              </a:rPr>
              <a:t>Demo</a:t>
            </a:r>
            <a:endParaRPr altLang="en-US" b="1" dirty="0" sz="3200" kumimoji="1" lang="zh-CN" spc="300">
              <a:solidFill>
                <a:schemeClr val="bg1"/>
              </a:solidFill>
              <a:latin typeface="Microsoft YaHei" pitchFamily="34" charset="-122"/>
              <a:ea typeface="Microsoft YaHei" pitchFamily="34" charset="-122"/>
            </a:endParaRPr>
          </a:p>
        </p:txBody>
      </p:sp>
      <p:sp>
        <p:nvSpPr>
          <p:cNvPr id="1048879" name="椭圆 1"/>
          <p:cNvSpPr/>
          <p:nvPr/>
        </p:nvSpPr>
        <p:spPr>
          <a:xfrm>
            <a:off x="761706" y="424903"/>
            <a:ext cx="10961370" cy="2037421"/>
          </a:xfrm>
          <a:prstGeom prst="ellipse"/>
          <a:gradFill>
            <a:gsLst>
              <a:gs pos="0">
                <a:schemeClr val="bg1">
                  <a:alpha val="17824"/>
                </a:schemeClr>
              </a:gs>
              <a:gs pos="44000">
                <a:schemeClr val="tx1">
                  <a:alpha val="0"/>
                </a:scheme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dirty="0" kumimoji="1" lang="zh-CN">
              <a:latin typeface="Microsoft YaHei" pitchFamily="34" charset="-122"/>
              <a:ea typeface="Microsoft YaHei" pitchFamily="34" charset="-122"/>
            </a:endParaRPr>
          </a:p>
        </p:txBody>
      </p:sp>
      <p:pic>
        <p:nvPicPr>
          <p:cNvPr id="2097231" name="图片 51"/>
          <p:cNvPicPr>
            <a:picLocks noChangeAspect="1"/>
          </p:cNvPicPr>
          <p:nvPr/>
        </p:nvPicPr>
        <p:blipFill>
          <a:blip xmlns:r="http://schemas.openxmlformats.org/officeDocument/2006/relationships" r:embed="rId1" cstate="screen"/>
          <a:stretch>
            <a:fillRect/>
          </a:stretch>
        </p:blipFill>
        <p:spPr>
          <a:xfrm>
            <a:off x="9985009" y="481991"/>
            <a:ext cx="1554341" cy="258854"/>
          </a:xfrm>
          <a:prstGeom prst="rect"/>
        </p:spPr>
      </p:pic>
      <p:pic>
        <p:nvPicPr>
          <p:cNvPr id="2097232" name="图片 58"/>
          <p:cNvPicPr>
            <a:picLocks noChangeAspect="1"/>
          </p:cNvPicPr>
          <p:nvPr/>
        </p:nvPicPr>
        <p:blipFill>
          <a:blip xmlns:r="http://schemas.openxmlformats.org/officeDocument/2006/relationships" r:embed="rId2"/>
          <a:stretch>
            <a:fillRect/>
          </a:stretch>
        </p:blipFill>
        <p:spPr>
          <a:xfrm>
            <a:off x="468924" y="1009678"/>
            <a:ext cx="7720338" cy="3828571"/>
          </a:xfrm>
          <a:prstGeom prst="rect"/>
        </p:spPr>
      </p:pic>
      <p:pic>
        <p:nvPicPr>
          <p:cNvPr id="2097233" name="图片 61"/>
          <p:cNvPicPr>
            <a:picLocks noChangeAspect="1"/>
          </p:cNvPicPr>
          <p:nvPr/>
        </p:nvPicPr>
        <p:blipFill rotWithShape="1">
          <a:blip xmlns:r="http://schemas.openxmlformats.org/officeDocument/2006/relationships" r:embed="rId3"/>
          <a:srcRect t="-794" b="19095"/>
          <a:stretch>
            <a:fillRect/>
          </a:stretch>
        </p:blipFill>
        <p:spPr>
          <a:xfrm>
            <a:off x="5708643" y="3856300"/>
            <a:ext cx="6385187" cy="2709092"/>
          </a:xfrm>
          <a:prstGeom prst="rect"/>
        </p:spPr>
      </p:pic>
      <p:sp>
        <p:nvSpPr>
          <p:cNvPr id="1048880" name="文本框 4"/>
          <p:cNvSpPr txBox="1"/>
          <p:nvPr/>
        </p:nvSpPr>
        <p:spPr>
          <a:xfrm>
            <a:off x="493308" y="5076713"/>
            <a:ext cx="4397358" cy="646331"/>
          </a:xfrm>
          <a:prstGeom prst="rect"/>
          <a:noFill/>
        </p:spPr>
        <p:txBody>
          <a:bodyPr rtlCol="0" wrap="none">
            <a:spAutoFit/>
          </a:bodyPr>
          <a:p>
            <a:pPr indent="-285750" marL="285750">
              <a:buFont typeface="Arial" charset="0"/>
              <a:buChar char="•"/>
            </a:pPr>
            <a:r>
              <a:rPr altLang="en-US" dirty="0" kumimoji="1" lang="zh-CN">
                <a:solidFill>
                  <a:schemeClr val="bg1"/>
                </a:solidFill>
                <a:latin typeface="Microsoft YaHei" pitchFamily="34" charset="-122"/>
                <a:ea typeface="Microsoft YaHei" pitchFamily="34" charset="-122"/>
              </a:rPr>
              <a:t>现场的设备状态及看板数据可实时同步</a:t>
            </a:r>
            <a:endParaRPr altLang="zh-CN" dirty="0" kumimoji="1" lang="en-US">
              <a:solidFill>
                <a:schemeClr val="bg1"/>
              </a:solidFill>
              <a:latin typeface="Microsoft YaHei" pitchFamily="34" charset="-122"/>
              <a:ea typeface="Microsoft YaHei" pitchFamily="34" charset="-122"/>
            </a:endParaRPr>
          </a:p>
          <a:p>
            <a:pPr indent="-285750" marL="285750">
              <a:buFont typeface="Arial" charset="0"/>
              <a:buChar char="•"/>
            </a:pPr>
            <a:r>
              <a:rPr altLang="en-US" dirty="0" kumimoji="1" lang="zh-CN">
                <a:solidFill>
                  <a:schemeClr val="bg1"/>
                </a:solidFill>
                <a:latin typeface="Microsoft YaHei" pitchFamily="34" charset="-122"/>
                <a:ea typeface="Microsoft YaHei" pitchFamily="34" charset="-122"/>
              </a:rPr>
              <a:t>需要实现跨终端兼容</a:t>
            </a:r>
            <a:endParaRPr altLang="en-US" dirty="0" kumimoji="1" lang="zh-CN">
              <a:solidFill>
                <a:schemeClr val="bg1"/>
              </a:solidFill>
              <a:latin typeface="Microsoft YaHei" pitchFamily="34" charset="-122"/>
              <a:ea typeface="Microsoft YaHei" pitchFamily="34" charset="-122"/>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35" name=""/>
        <p:cNvGrpSpPr/>
        <p:nvPr/>
      </p:nvGrpSpPr>
      <p:grpSpPr>
        <a:xfrm>
          <a:off x="0" y="0"/>
          <a:ext cx="0" cy="0"/>
          <a:chOff x="0" y="0"/>
          <a:chExt cx="0" cy="0"/>
        </a:xfrm>
      </p:grpSpPr>
      <p:sp>
        <p:nvSpPr>
          <p:cNvPr id="1048589" name="投影片編號版面配置區 1"/>
          <p:cNvSpPr/>
          <p:nvPr>
            <p:ph type="sldNum" idx="12"/>
          </p:nvPr>
        </p:nvSpPr>
        <p:spPr/>
        <p:txBody>
          <a:bodyPr/>
          <a:p>
            <a:pPr algn="r" defTabSz="914400" eaLnBrk="1" fontAlgn="auto" hangingPunct="1" indent="0" latinLnBrk="0" lvl="0" marL="0" marR="0" rtl="0">
              <a:lnSpc>
                <a:spcPct val="100000"/>
              </a:lnSpc>
              <a:spcBef>
                <a:spcPts val="0"/>
              </a:spcBef>
              <a:spcAft>
                <a:spcPts val="0"/>
              </a:spcAft>
              <a:buClrTx/>
              <a:buSzTx/>
              <a:buFontTx/>
              <a:buNone/>
            </a:pPr>
            <a:fld id="{00000000-1234-1234-1234-123412341234}" type="slidenum">
              <a:rPr baseline="0" b="0" cap="none" sz="1000" i="0" kern="1200" kumimoji="0" lang="en-US" noProof="0" normalizeH="0" spc="0" strike="noStrike" u="none" smtClean="0">
                <a:ln>
                  <a:noFill/>
                </a:ln>
                <a:solidFill>
                  <a:prstClr val="black"/>
                </a:solidFill>
                <a:effectLst/>
                <a:uLnTx/>
                <a:uFillTx/>
                <a:latin typeface="Arial" charset="0"/>
                <a:cs typeface="Arial" charset="0"/>
                <a:sym typeface="Arial" charset="0"/>
              </a:rPr>
              <a:t>2</a:t>
            </a:fld>
            <a:endParaRPr baseline="0" b="0" cap="none" sz="1000" i="0" kern="1200" kumimoji="0" lang="en-US" noProof="0" normalizeH="0" spc="0" strike="noStrike" u="none">
              <a:ln>
                <a:noFill/>
              </a:ln>
              <a:solidFill>
                <a:prstClr val="black"/>
              </a:solidFill>
              <a:effectLst/>
              <a:uLnTx/>
              <a:uFillTx/>
              <a:latin typeface="Arial" charset="0"/>
              <a:cs typeface="Arial" charset="0"/>
              <a:sym typeface="Arial" charset="0"/>
            </a:endParaRPr>
          </a:p>
        </p:txBody>
      </p:sp>
      <p:sp>
        <p:nvSpPr>
          <p:cNvPr id="1048590" name="文字方塊 24"/>
          <p:cNvSpPr txBox="1"/>
          <p:nvPr/>
        </p:nvSpPr>
        <p:spPr>
          <a:xfrm>
            <a:off x="223093" y="3229231"/>
            <a:ext cx="2350913" cy="461661"/>
          </a:xfrm>
          <a:prstGeom prst="rect"/>
          <a:noFill/>
          <a:ln w="12700" cap="flat">
            <a:noFill/>
            <a:miter lim="400000"/>
          </a:ln>
          <a:effectLst/>
          <a:sp3d/>
        </p:spPr>
        <p:txBody>
          <a:bodyPr anchor="t" bIns="45718" horzOverflow="overflow" lIns="45718" numCol="1" rIns="45718" rot="0" rtlCol="0" spcCol="38100" spcFirstLastPara="1" tIns="45718" vert="horz" vertOverflow="overflow" wrap="square">
            <a:spAutoFit/>
          </a:bodyPr>
          <a:p>
            <a:pPr algn="dist" defTabSz="914400" eaLnBrk="1" fontAlgn="auto" hangingPunct="0" indent="0" latinLnBrk="0" lvl="0" marL="0" marR="0" rtl="0">
              <a:lnSpc>
                <a:spcPct val="100000"/>
              </a:lnSpc>
              <a:spcBef>
                <a:spcPts val="0"/>
              </a:spcBef>
              <a:spcAft>
                <a:spcPts val="0"/>
              </a:spcAft>
              <a:buClrTx/>
              <a:buSzTx/>
              <a:buFontTx/>
              <a:buNone/>
            </a:pPr>
            <a:r>
              <a:rPr altLang="zh-TW" baseline="0" b="0" cap="none" dirty="0" sz="2400" i="0" kern="0" kumimoji="0" lang="en-US" noProof="0" normalizeH="0" spc="0" strike="noStrike" u="none">
                <a:ln>
                  <a:noFill/>
                </a:ln>
                <a:solidFill>
                  <a:prstClr val="black"/>
                </a:solidFill>
                <a:effectLst/>
                <a:uLnTx/>
                <a:uFillTx/>
                <a:latin typeface="微软雅黑" pitchFamily="34" charset="-122"/>
                <a:ea typeface="微软雅黑" pitchFamily="34" charset="-122"/>
                <a:cs typeface="Helvetica"/>
                <a:sym typeface="Helvetica"/>
              </a:rPr>
              <a:t>CONTENTS</a:t>
            </a:r>
            <a:endParaRPr altLang="en-US" baseline="0" b="0" cap="none" dirty="0" sz="2400" i="0" kern="0" kumimoji="0" lang="zh-TW" noProof="0" normalizeH="0" spc="0" strike="noStrike" u="none">
              <a:ln>
                <a:noFill/>
              </a:ln>
              <a:solidFill>
                <a:prstClr val="black"/>
              </a:solidFill>
              <a:effectLst/>
              <a:uLnTx/>
              <a:uFillTx/>
              <a:latin typeface="微软雅黑" pitchFamily="34" charset="-122"/>
              <a:ea typeface="微软雅黑" pitchFamily="34" charset="-122"/>
              <a:cs typeface="Helvetica"/>
              <a:sym typeface="Helvetica"/>
            </a:endParaRPr>
          </a:p>
        </p:txBody>
      </p:sp>
      <p:sp>
        <p:nvSpPr>
          <p:cNvPr id="1048591" name="文字方塊 40"/>
          <p:cNvSpPr txBox="1"/>
          <p:nvPr/>
        </p:nvSpPr>
        <p:spPr>
          <a:xfrm>
            <a:off x="3221355" y="3277870"/>
            <a:ext cx="3295650" cy="459105"/>
          </a:xfrm>
          <a:prstGeom prst="rect"/>
          <a:noFill/>
          <a:ln w="12700" cap="flat">
            <a:noFill/>
            <a:miter lim="400000"/>
          </a:ln>
          <a:effectLst/>
          <a:sp3d/>
        </p:spPr>
        <p:txBody>
          <a:bodyPr anchor="t" bIns="45718" horzOverflow="overflow" lIns="45718" numCol="1" rIns="45718" rot="0" rtlCol="0" spcCol="38100" spcFirstLastPara="1" tIns="45718" vert="horz" vertOverflow="overflow" wrap="square">
            <a:spAutoFit/>
          </a:bodyPr>
          <a:p>
            <a:pPr algn="l" defTabSz="914400" eaLnBrk="1" fontAlgn="auto" hangingPunct="1" indent="0" latinLnBrk="0" lvl="1" marL="457200" marR="0" rtl="0">
              <a:lnSpc>
                <a:spcPct val="100000"/>
              </a:lnSpc>
              <a:spcBef>
                <a:spcPts val="0"/>
              </a:spcBef>
              <a:spcAft>
                <a:spcPts val="1200"/>
              </a:spcAft>
              <a:buClrTx/>
              <a:buSzTx/>
              <a:buFontTx/>
              <a:buNone/>
            </a:pPr>
            <a:r>
              <a:rPr altLang="en-US" baseline="0" b="0" cap="none" dirty="0" sz="2400" i="0" kern="1200" kumimoji="0" lang="zh-CN" noProof="0" normalizeH="0" spc="0" strike="noStrike" u="none">
                <a:ln>
                  <a:noFill/>
                </a:ln>
                <a:solidFill>
                  <a:prstClr val="black"/>
                </a:solidFill>
                <a:effectLst/>
                <a:uLnTx/>
                <a:uFillTx/>
                <a:latin typeface="微軟正黑體" pitchFamily="34" charset="-120"/>
                <a:ea typeface="微軟正黑體" pitchFamily="34" charset="-120"/>
                <a:cs typeface="Times New Roman" pitchFamily="18" charset="0"/>
              </a:rPr>
              <a:t>主管點評</a:t>
            </a:r>
            <a:endParaRPr altLang="zh-TW" baseline="0" b="0" cap="none" dirty="0" sz="2400" i="0" kern="1200" kumimoji="0" lang="en-US" noProof="0" normalizeH="0" spc="0" strike="noStrike" u="none">
              <a:ln>
                <a:noFill/>
              </a:ln>
              <a:solidFill>
                <a:prstClr val="black"/>
              </a:solidFill>
              <a:effectLst/>
              <a:uLnTx/>
              <a:uFillTx/>
              <a:latin typeface="微軟正黑體" pitchFamily="34" charset="-120"/>
              <a:ea typeface="微軟正黑體" pitchFamily="34" charset="-120"/>
              <a:cs typeface="Times New Roman" pitchFamily="18" charset="0"/>
            </a:endParaRPr>
          </a:p>
        </p:txBody>
      </p:sp>
      <p:sp>
        <p:nvSpPr>
          <p:cNvPr id="1048592" name="文字方塊 24"/>
          <p:cNvSpPr txBox="1"/>
          <p:nvPr/>
        </p:nvSpPr>
        <p:spPr>
          <a:xfrm>
            <a:off x="7505456" y="1116587"/>
            <a:ext cx="926895" cy="461661"/>
          </a:xfrm>
          <a:prstGeom prst="rect"/>
          <a:noFill/>
          <a:ln w="12700" cap="flat">
            <a:noFill/>
            <a:miter lim="400000"/>
          </a:ln>
          <a:effectLst/>
          <a:sp3d/>
        </p:spPr>
        <p:txBody>
          <a:bodyPr anchor="t" bIns="45718" horzOverflow="overflow" lIns="45718" numCol="1" rIns="45718" rot="0" rtlCol="0" spcCol="38100" spcFirstLastPara="1" tIns="45718" vert="horz" vertOverflow="overflow" wrap="square">
            <a:spAutoFit/>
          </a:bodyPr>
          <a:p>
            <a:pPr algn="l" defTabSz="914400" eaLnBrk="1" fontAlgn="auto" hangingPunct="0" indent="0" latinLnBrk="0" lvl="0" marL="0" marR="0" rtl="0">
              <a:lnSpc>
                <a:spcPct val="100000"/>
              </a:lnSpc>
              <a:spcBef>
                <a:spcPts val="0"/>
              </a:spcBef>
              <a:spcAft>
                <a:spcPts val="0"/>
              </a:spcAft>
              <a:buClrTx/>
              <a:buSzTx/>
              <a:buFontTx/>
              <a:buNone/>
            </a:pPr>
            <a:r>
              <a:rPr altLang="en-US" baseline="0" b="0" cap="none" dirty="0" sz="2400" i="0" kern="0" kumimoji="0" lang="zh-CN" noProof="0" normalizeH="0" spc="0" strike="noStrike" u="none">
                <a:ln>
                  <a:noFill/>
                </a:ln>
                <a:solidFill>
                  <a:prstClr val="black"/>
                </a:solidFill>
                <a:effectLst/>
                <a:uLnTx/>
                <a:uFillTx/>
                <a:latin typeface="微软雅黑" pitchFamily="34" charset="-122"/>
                <a:ea typeface="微软雅黑" pitchFamily="34" charset="-122"/>
                <a:cs typeface="Helvetica"/>
                <a:sym typeface="Helvetica"/>
              </a:rPr>
              <a:t>報告</a:t>
            </a:r>
            <a:endParaRPr altLang="en-US" baseline="0" b="0" cap="none" dirty="0" sz="2400" i="0" kern="0" kumimoji="0" lang="zh-TW" noProof="0" normalizeH="0" spc="0" strike="noStrike" u="none">
              <a:ln>
                <a:noFill/>
              </a:ln>
              <a:solidFill>
                <a:prstClr val="black"/>
              </a:solidFill>
              <a:effectLst/>
              <a:uLnTx/>
              <a:uFillTx/>
              <a:latin typeface="微软雅黑" pitchFamily="34" charset="-122"/>
              <a:ea typeface="微软雅黑" pitchFamily="34" charset="-122"/>
              <a:cs typeface="Helvetica"/>
              <a:sym typeface="Helvetica"/>
            </a:endParaRPr>
          </a:p>
        </p:txBody>
      </p:sp>
      <p:sp>
        <p:nvSpPr>
          <p:cNvPr id="1048593" name="文字方塊 24"/>
          <p:cNvSpPr txBox="1"/>
          <p:nvPr/>
        </p:nvSpPr>
        <p:spPr>
          <a:xfrm>
            <a:off x="8983569" y="1116587"/>
            <a:ext cx="926895" cy="461661"/>
          </a:xfrm>
          <a:prstGeom prst="rect"/>
          <a:noFill/>
          <a:ln w="12700" cap="flat">
            <a:noFill/>
            <a:miter lim="400000"/>
          </a:ln>
          <a:effectLst/>
          <a:sp3d/>
        </p:spPr>
        <p:txBody>
          <a:bodyPr anchor="t" bIns="45718" horzOverflow="overflow" lIns="45718" numCol="1" rIns="45718" rot="0" rtlCol="0" spcCol="38100" spcFirstLastPara="1" tIns="45718" vert="horz" vertOverflow="overflow" wrap="square">
            <a:spAutoFit/>
          </a:bodyPr>
          <a:p>
            <a:pPr algn="l" defTabSz="914400" eaLnBrk="1" fontAlgn="auto" hangingPunct="0" indent="0" latinLnBrk="0" lvl="0" marL="0" marR="0" rtl="0">
              <a:lnSpc>
                <a:spcPct val="100000"/>
              </a:lnSpc>
              <a:spcBef>
                <a:spcPts val="0"/>
              </a:spcBef>
              <a:spcAft>
                <a:spcPts val="0"/>
              </a:spcAft>
              <a:buClrTx/>
              <a:buSzTx/>
              <a:buFontTx/>
              <a:buNone/>
            </a:pPr>
            <a:r>
              <a:rPr altLang="en-US" baseline="0" b="0" cap="none" dirty="0" sz="2400" i="0" kern="0" kumimoji="0" lang="zh-CN" noProof="0" normalizeH="0" spc="0" strike="noStrike" u="none">
                <a:ln>
                  <a:noFill/>
                </a:ln>
                <a:solidFill>
                  <a:prstClr val="black"/>
                </a:solidFill>
                <a:effectLst/>
                <a:uLnTx/>
                <a:uFillTx/>
                <a:latin typeface="微软雅黑" pitchFamily="34" charset="-122"/>
                <a:ea typeface="微软雅黑" pitchFamily="34" charset="-122"/>
                <a:cs typeface="Helvetica"/>
                <a:sym typeface="Helvetica"/>
              </a:rPr>
              <a:t>點評</a:t>
            </a:r>
            <a:endParaRPr altLang="en-US" baseline="0" b="0" cap="none" dirty="0" sz="2400" i="0" kern="0" kumimoji="0" lang="zh-TW" noProof="0" normalizeH="0" spc="0" strike="noStrike" u="none">
              <a:ln>
                <a:noFill/>
              </a:ln>
              <a:solidFill>
                <a:prstClr val="black"/>
              </a:solidFill>
              <a:effectLst/>
              <a:uLnTx/>
              <a:uFillTx/>
              <a:latin typeface="微软雅黑" pitchFamily="34" charset="-122"/>
              <a:ea typeface="微软雅黑" pitchFamily="34" charset="-122"/>
              <a:cs typeface="Helvetica"/>
              <a:sym typeface="Helvetica"/>
            </a:endParaRPr>
          </a:p>
        </p:txBody>
      </p:sp>
      <p:sp>
        <p:nvSpPr>
          <p:cNvPr id="1048594" name="文字方塊 24"/>
          <p:cNvSpPr txBox="1"/>
          <p:nvPr/>
        </p:nvSpPr>
        <p:spPr>
          <a:xfrm>
            <a:off x="7418011" y="3268209"/>
            <a:ext cx="1291515" cy="459105"/>
          </a:xfrm>
          <a:prstGeom prst="rect"/>
          <a:noFill/>
          <a:ln w="12700" cap="flat">
            <a:noFill/>
            <a:miter lim="400000"/>
          </a:ln>
          <a:effectLst/>
          <a:sp3d/>
        </p:spPr>
        <p:txBody>
          <a:bodyPr anchor="t" bIns="45718" horzOverflow="overflow" lIns="45718" numCol="1" rIns="45718" rot="0" rtlCol="0" spcCol="38100" spcFirstLastPara="1" tIns="45718" vert="horz" vertOverflow="overflow" wrap="square">
            <a:spAutoFit/>
          </a:bodyPr>
          <a:p>
            <a:pPr algn="l" defTabSz="914400" eaLnBrk="1" fontAlgn="auto" hangingPunct="0" indent="0" latinLnBrk="0" lvl="0" marL="0" marR="0" rtl="0">
              <a:lnSpc>
                <a:spcPct val="100000"/>
              </a:lnSpc>
              <a:spcBef>
                <a:spcPts val="0"/>
              </a:spcBef>
              <a:spcAft>
                <a:spcPts val="0"/>
              </a:spcAft>
              <a:buClrTx/>
              <a:buSzTx/>
              <a:buFontTx/>
              <a:buNone/>
            </a:pPr>
            <a:r>
              <a:rPr altLang="zh-CN" baseline="0" b="0" cap="none" dirty="0" sz="2400" i="0" kern="0" kumimoji="0" lang="en-US" noProof="0" normalizeH="0" spc="0" strike="noStrike" u="none" smtClean="0">
                <a:ln>
                  <a:noFill/>
                </a:ln>
                <a:solidFill>
                  <a:prstClr val="black"/>
                </a:solidFill>
                <a:effectLst/>
                <a:uLnTx/>
                <a:uFillTx/>
                <a:latin typeface="微软雅黑" pitchFamily="34" charset="-122"/>
                <a:ea typeface="微软雅黑" pitchFamily="34" charset="-122"/>
                <a:cs typeface="Helvetica"/>
                <a:sym typeface="Helvetica"/>
              </a:rPr>
              <a:t>10 </a:t>
            </a:r>
            <a:r>
              <a:rPr altLang="zh-CN" baseline="0" b="0" cap="none" dirty="0" sz="2400" i="0" kern="0" kumimoji="0" lang="en-US" noProof="0" normalizeH="0" spc="0" strike="noStrike" u="none">
                <a:ln>
                  <a:noFill/>
                </a:ln>
                <a:solidFill>
                  <a:prstClr val="black"/>
                </a:solidFill>
                <a:effectLst/>
                <a:uLnTx/>
                <a:uFillTx/>
                <a:latin typeface="微软雅黑" pitchFamily="34" charset="-122"/>
                <a:ea typeface="微软雅黑" pitchFamily="34" charset="-122"/>
                <a:cs typeface="Helvetica"/>
                <a:sym typeface="Helvetica"/>
              </a:rPr>
              <a:t>min</a:t>
            </a:r>
            <a:endParaRPr altLang="en-US" baseline="0" b="0" cap="none" dirty="0" sz="2400" i="0" kern="0" kumimoji="0" lang="zh-TW" noProof="0" normalizeH="0" spc="0" strike="noStrike" u="none">
              <a:ln>
                <a:noFill/>
              </a:ln>
              <a:solidFill>
                <a:prstClr val="black"/>
              </a:solidFill>
              <a:effectLst/>
              <a:uLnTx/>
              <a:uFillTx/>
              <a:latin typeface="微软雅黑" pitchFamily="34" charset="-122"/>
              <a:ea typeface="微软雅黑" pitchFamily="34" charset="-122"/>
              <a:cs typeface="Helvetica"/>
              <a:sym typeface="Helvetica"/>
            </a:endParaRPr>
          </a:p>
        </p:txBody>
      </p:sp>
      <p:sp>
        <p:nvSpPr>
          <p:cNvPr id="1048595" name="文字方塊 26"/>
          <p:cNvSpPr txBox="1"/>
          <p:nvPr/>
        </p:nvSpPr>
        <p:spPr>
          <a:xfrm>
            <a:off x="2609862" y="1578248"/>
            <a:ext cx="576064" cy="584771"/>
          </a:xfrm>
          <a:prstGeom prst="rect"/>
          <a:noFill/>
          <a:ln w="12700" cap="flat">
            <a:noFill/>
            <a:miter lim="400000"/>
          </a:ln>
          <a:effectLst/>
          <a:sp3d/>
        </p:spPr>
        <p:txBody>
          <a:bodyPr anchor="t" bIns="45718" horzOverflow="overflow" lIns="45718" numCol="1" rIns="45718" rot="0" rtlCol="0" spcCol="38100" spcFirstLastPara="1" tIns="45718" vert="horz" vertOverflow="overflow" wrap="square">
            <a:spAutoFit/>
          </a:bodyPr>
          <a:p>
            <a:pPr algn="ctr" defTabSz="914400" eaLnBrk="1" fontAlgn="auto" hangingPunct="0" indent="0" latinLnBrk="0" lvl="0" marL="0" marR="0" rtl="0">
              <a:lnSpc>
                <a:spcPct val="100000"/>
              </a:lnSpc>
              <a:spcBef>
                <a:spcPts val="0"/>
              </a:spcBef>
              <a:spcAft>
                <a:spcPts val="0"/>
              </a:spcAft>
              <a:buClrTx/>
              <a:buSzTx/>
              <a:buFontTx/>
              <a:buNone/>
            </a:pPr>
            <a:r>
              <a:rPr altLang="zh-TW" baseline="0" b="0" cap="none" dirty="0" sz="3200" i="0" kern="0" kumimoji="0" lang="en-US" noProof="0" normalizeH="0" spc="0" strike="noStrike" u="none">
                <a:ln>
                  <a:noFill/>
                </a:ln>
                <a:solidFill>
                  <a:prstClr val="black"/>
                </a:solidFill>
                <a:effectLst/>
                <a:uLnTx/>
                <a:uFillTx/>
                <a:latin typeface="微软雅黑" pitchFamily="34" charset="-122"/>
                <a:ea typeface="微软雅黑" pitchFamily="34" charset="-122"/>
                <a:cs typeface="Helvetica"/>
                <a:sym typeface="Helvetica"/>
              </a:rPr>
              <a:t>1</a:t>
            </a:r>
            <a:endParaRPr altLang="en-US" baseline="0" b="0" cap="none" dirty="0" sz="3200" i="0" kern="0" kumimoji="0" lang="zh-TW" noProof="0" normalizeH="0" spc="0" strike="noStrike" u="none">
              <a:ln>
                <a:noFill/>
              </a:ln>
              <a:solidFill>
                <a:prstClr val="black"/>
              </a:solidFill>
              <a:effectLst/>
              <a:uLnTx/>
              <a:uFillTx/>
              <a:latin typeface="微软雅黑" pitchFamily="34" charset="-122"/>
              <a:ea typeface="微软雅黑" pitchFamily="34" charset="-122"/>
              <a:cs typeface="Helvetica"/>
              <a:sym typeface="Helvetica"/>
            </a:endParaRPr>
          </a:p>
        </p:txBody>
      </p:sp>
      <p:cxnSp>
        <p:nvCxnSpPr>
          <p:cNvPr id="3145730" name="直線接點 27"/>
          <p:cNvCxnSpPr>
            <a:cxnSpLocks/>
          </p:cNvCxnSpPr>
          <p:nvPr/>
        </p:nvCxnSpPr>
        <p:spPr>
          <a:xfrm>
            <a:off x="3405879" y="1614060"/>
            <a:ext cx="0" cy="540000"/>
          </a:xfrm>
          <a:prstGeom prst="line"/>
          <a:noFill/>
          <a:ln w="25400" cap="flat">
            <a:solidFill>
              <a:srgbClr val="4472C4"/>
            </a:solidFill>
            <a:prstDash val="solid"/>
            <a:round/>
          </a:ln>
          <a:effectLst/>
          <a:sp3d/>
        </p:spPr>
      </p:cxnSp>
      <p:sp>
        <p:nvSpPr>
          <p:cNvPr id="1048596" name="文字方塊 26"/>
          <p:cNvSpPr txBox="1"/>
          <p:nvPr/>
        </p:nvSpPr>
        <p:spPr>
          <a:xfrm>
            <a:off x="2609862" y="3164017"/>
            <a:ext cx="576064" cy="584771"/>
          </a:xfrm>
          <a:prstGeom prst="rect"/>
          <a:noFill/>
          <a:ln w="12700" cap="flat">
            <a:noFill/>
            <a:miter lim="400000"/>
          </a:ln>
          <a:effectLst/>
          <a:sp3d/>
        </p:spPr>
        <p:txBody>
          <a:bodyPr anchor="t" bIns="45718" horzOverflow="overflow" lIns="45718" numCol="1" rIns="45718" rot="0" rtlCol="0" spcCol="38100" spcFirstLastPara="1" tIns="45718" vert="horz" vertOverflow="overflow" wrap="square">
            <a:spAutoFit/>
          </a:bodyPr>
          <a:p>
            <a:pPr algn="ctr" defTabSz="914400" eaLnBrk="1" fontAlgn="auto" hangingPunct="0" indent="0" latinLnBrk="0" lvl="0" marL="0" marR="0" rtl="0">
              <a:lnSpc>
                <a:spcPct val="100000"/>
              </a:lnSpc>
              <a:spcBef>
                <a:spcPts val="0"/>
              </a:spcBef>
              <a:spcAft>
                <a:spcPts val="0"/>
              </a:spcAft>
              <a:buClrTx/>
              <a:buSzTx/>
              <a:buFontTx/>
              <a:buNone/>
            </a:pPr>
            <a:r>
              <a:rPr altLang="zh-TW" baseline="0" b="0" cap="none" dirty="0" sz="3200" i="0" kern="0" kumimoji="0" lang="en-US" noProof="0" normalizeH="0" spc="0" strike="noStrike" u="none">
                <a:ln>
                  <a:noFill/>
                </a:ln>
                <a:solidFill>
                  <a:prstClr val="black"/>
                </a:solidFill>
                <a:effectLst/>
                <a:uLnTx/>
                <a:uFillTx/>
                <a:latin typeface="微软雅黑" pitchFamily="34" charset="-122"/>
                <a:ea typeface="微软雅黑" pitchFamily="34" charset="-122"/>
                <a:cs typeface="Helvetica"/>
                <a:sym typeface="Helvetica"/>
              </a:rPr>
              <a:t>3</a:t>
            </a:r>
            <a:endParaRPr altLang="en-US" baseline="0" b="0" cap="none" dirty="0" sz="3200" i="0" kern="0" kumimoji="0" lang="zh-TW" noProof="0" normalizeH="0" spc="0" strike="noStrike" u="none">
              <a:ln>
                <a:noFill/>
              </a:ln>
              <a:solidFill>
                <a:prstClr val="black"/>
              </a:solidFill>
              <a:effectLst/>
              <a:uLnTx/>
              <a:uFillTx/>
              <a:latin typeface="微软雅黑" pitchFamily="34" charset="-122"/>
              <a:ea typeface="微软雅黑" pitchFamily="34" charset="-122"/>
              <a:cs typeface="Helvetica"/>
              <a:sym typeface="Helvetica"/>
            </a:endParaRPr>
          </a:p>
        </p:txBody>
      </p:sp>
      <p:cxnSp>
        <p:nvCxnSpPr>
          <p:cNvPr id="3145731" name="直線接點 27"/>
          <p:cNvCxnSpPr>
            <a:cxnSpLocks/>
          </p:cNvCxnSpPr>
          <p:nvPr/>
        </p:nvCxnSpPr>
        <p:spPr>
          <a:xfrm>
            <a:off x="3398545" y="3167009"/>
            <a:ext cx="0" cy="540000"/>
          </a:xfrm>
          <a:prstGeom prst="line"/>
          <a:noFill/>
          <a:ln w="25400" cap="flat">
            <a:solidFill>
              <a:srgbClr val="4472C4"/>
            </a:solidFill>
            <a:prstDash val="solid"/>
            <a:round/>
          </a:ln>
          <a:effectLst/>
          <a:sp3d/>
        </p:spPr>
      </p:cxnSp>
      <p:sp>
        <p:nvSpPr>
          <p:cNvPr id="1048597" name="文字方塊 40"/>
          <p:cNvSpPr txBox="1"/>
          <p:nvPr/>
        </p:nvSpPr>
        <p:spPr>
          <a:xfrm>
            <a:off x="3398427" y="4860887"/>
            <a:ext cx="1903446" cy="447037"/>
          </a:xfrm>
          <a:prstGeom prst="rect"/>
          <a:noFill/>
          <a:ln w="12700" cap="flat">
            <a:noFill/>
            <a:miter lim="400000"/>
          </a:ln>
          <a:effectLst/>
          <a:sp3d/>
        </p:spPr>
        <p:txBody>
          <a:bodyPr anchor="t" bIns="45718" horzOverflow="overflow" lIns="45718" numCol="1" rIns="45718" rot="0" rtlCol="0" spcCol="38100" spcFirstLastPara="1" tIns="45718" vert="horz" vertOverflow="overflow" wrap="square">
            <a:spAutoFit/>
          </a:bodyPr>
          <a:p>
            <a:pPr algn="l" defTabSz="914400" eaLnBrk="1" fontAlgn="auto" hangingPunct="1" indent="0" latinLnBrk="0" lvl="1" marL="457200" marR="0" rtl="0">
              <a:lnSpc>
                <a:spcPct val="100000"/>
              </a:lnSpc>
              <a:spcBef>
                <a:spcPts val="0"/>
              </a:spcBef>
              <a:spcAft>
                <a:spcPts val="1200"/>
              </a:spcAft>
              <a:buClrTx/>
              <a:buSzTx/>
              <a:buFontTx/>
              <a:buNone/>
            </a:pPr>
            <a:r>
              <a:rPr altLang="en-US" baseline="0" b="0" cap="none" dirty="0" sz="2400" i="0" kern="1200" kumimoji="0" lang="zh-CN" noProof="0" normalizeH="0" spc="0" strike="noStrike" u="none" smtClean="0">
                <a:ln>
                  <a:noFill/>
                </a:ln>
                <a:solidFill>
                  <a:prstClr val="black"/>
                </a:solidFill>
                <a:effectLst/>
                <a:uLnTx/>
                <a:uFillTx/>
                <a:latin typeface="微軟正黑體" pitchFamily="34" charset="-120"/>
                <a:ea typeface="微軟正黑體" pitchFamily="34" charset="-120"/>
                <a:cs typeface="Times New Roman" pitchFamily="18" charset="0"/>
              </a:rPr>
              <a:t>總計時長</a:t>
            </a:r>
            <a:endParaRPr altLang="zh-TW" baseline="0" b="0" cap="none" dirty="0" sz="2400" i="0" kern="1200" kumimoji="0" lang="en-US" noProof="0" normalizeH="0" spc="0" strike="noStrike" u="none">
              <a:ln>
                <a:noFill/>
              </a:ln>
              <a:solidFill>
                <a:prstClr val="black"/>
              </a:solidFill>
              <a:effectLst/>
              <a:uLnTx/>
              <a:uFillTx/>
              <a:latin typeface="微軟正黑體" pitchFamily="34" charset="-120"/>
              <a:ea typeface="微軟正黑體" pitchFamily="34" charset="-120"/>
              <a:cs typeface="Times New Roman" pitchFamily="18" charset="0"/>
            </a:endParaRPr>
          </a:p>
        </p:txBody>
      </p:sp>
      <p:sp>
        <p:nvSpPr>
          <p:cNvPr id="1048598" name="文字方塊 24"/>
          <p:cNvSpPr txBox="1"/>
          <p:nvPr/>
        </p:nvSpPr>
        <p:spPr>
          <a:xfrm>
            <a:off x="7418286" y="4926612"/>
            <a:ext cx="1291516" cy="459105"/>
          </a:xfrm>
          <a:prstGeom prst="rect"/>
          <a:noFill/>
          <a:ln w="12700" cap="flat">
            <a:noFill/>
            <a:miter lim="400000"/>
          </a:ln>
          <a:effectLst/>
          <a:sp3d/>
        </p:spPr>
        <p:txBody>
          <a:bodyPr anchor="t" bIns="45718" horzOverflow="overflow" lIns="45718" numCol="1" rIns="45718" rot="0" rtlCol="0" spcCol="38100" spcFirstLastPara="1" tIns="45718" vert="horz" vertOverflow="overflow" wrap="square">
            <a:spAutoFit/>
          </a:bodyPr>
          <a:p>
            <a:pPr algn="l" defTabSz="914400" eaLnBrk="1" fontAlgn="auto" hangingPunct="0" indent="0" latinLnBrk="0" lvl="0" marL="0" marR="0" rtl="0">
              <a:lnSpc>
                <a:spcPct val="100000"/>
              </a:lnSpc>
              <a:spcBef>
                <a:spcPts val="0"/>
              </a:spcBef>
              <a:spcAft>
                <a:spcPts val="0"/>
              </a:spcAft>
              <a:buClrTx/>
              <a:buSzTx/>
              <a:buFontTx/>
              <a:buNone/>
            </a:pPr>
            <a:r>
              <a:rPr altLang="zh-CN" baseline="0" b="0" cap="none" dirty="0" sz="2400" i="0" kern="0" kumimoji="0" lang="en-US" noProof="0" normalizeH="0" spc="0" strike="noStrike" u="none" smtClean="0">
                <a:ln>
                  <a:noFill/>
                </a:ln>
                <a:solidFill>
                  <a:srgbClr val="0000FF"/>
                </a:solidFill>
                <a:effectLst/>
                <a:uLnTx/>
                <a:uFillTx/>
                <a:latin typeface="微软雅黑" pitchFamily="34" charset="-122"/>
                <a:ea typeface="微软雅黑" pitchFamily="34" charset="-122"/>
                <a:cs typeface="Helvetica"/>
                <a:sym typeface="Helvetica"/>
              </a:rPr>
              <a:t>40 </a:t>
            </a:r>
            <a:r>
              <a:rPr altLang="zh-CN" baseline="0" b="0" cap="none" dirty="0" sz="2400" i="0" kern="0" kumimoji="0" lang="en-US" noProof="0" normalizeH="0" spc="0" strike="noStrike" u="none">
                <a:ln>
                  <a:noFill/>
                </a:ln>
                <a:solidFill>
                  <a:srgbClr val="0000FF"/>
                </a:solidFill>
                <a:effectLst/>
                <a:uLnTx/>
                <a:uFillTx/>
                <a:latin typeface="微软雅黑" pitchFamily="34" charset="-122"/>
                <a:ea typeface="微软雅黑" pitchFamily="34" charset="-122"/>
                <a:cs typeface="Helvetica"/>
                <a:sym typeface="Helvetica"/>
              </a:rPr>
              <a:t>min</a:t>
            </a:r>
            <a:endParaRPr altLang="en-US" baseline="0" b="0" cap="none" dirty="0" sz="2400" i="0" kern="0" kumimoji="0" lang="zh-TW" noProof="0" normalizeH="0" spc="0" strike="noStrike" u="none">
              <a:ln>
                <a:noFill/>
              </a:ln>
              <a:solidFill>
                <a:srgbClr val="0000FF"/>
              </a:solidFill>
              <a:effectLst/>
              <a:uLnTx/>
              <a:uFillTx/>
              <a:latin typeface="微软雅黑" pitchFamily="34" charset="-122"/>
              <a:ea typeface="微软雅黑" pitchFamily="34" charset="-122"/>
              <a:cs typeface="Helvetica"/>
              <a:sym typeface="Helvetica"/>
            </a:endParaRPr>
          </a:p>
        </p:txBody>
      </p:sp>
      <p:sp>
        <p:nvSpPr>
          <p:cNvPr id="1048599" name="文字方塊 28"/>
          <p:cNvSpPr txBox="1"/>
          <p:nvPr/>
        </p:nvSpPr>
        <p:spPr>
          <a:xfrm>
            <a:off x="3665392" y="1587852"/>
            <a:ext cx="4968552" cy="459105"/>
          </a:xfrm>
          <a:prstGeom prst="rect"/>
          <a:noFill/>
          <a:ln w="12700" cap="flat">
            <a:noFill/>
            <a:miter lim="400000"/>
          </a:ln>
          <a:effectLst/>
          <a:sp3d/>
        </p:spPr>
        <p:txBody>
          <a:bodyPr anchor="t" bIns="45718" horzOverflow="overflow" lIns="45718" numCol="1" rIns="45718" rot="0" rtlCol="0" spcCol="38100" spcFirstLastPara="1" tIns="45718" vert="horz" vertOverflow="overflow" wrap="square">
            <a:spAutoFit/>
          </a:bodyPr>
          <a:p>
            <a:pPr algn="l" defTabSz="914400" eaLnBrk="1" fontAlgn="auto" hangingPunct="0" indent="0" latinLnBrk="0" lvl="0" marL="0" marR="0" rtl="0">
              <a:lnSpc>
                <a:spcPct val="100000"/>
              </a:lnSpc>
              <a:spcBef>
                <a:spcPts val="0"/>
              </a:spcBef>
              <a:spcAft>
                <a:spcPts val="0"/>
              </a:spcAft>
              <a:buClrTx/>
              <a:buSzTx/>
              <a:buFontTx/>
              <a:buNone/>
            </a:pPr>
            <a:r>
              <a:rPr altLang="en-US" baseline="0" b="0" cap="none" dirty="0" sz="2400" i="0" kern="0" kumimoji="0" lang="zh-TW" noProof="0" normalizeH="0" spc="0" strike="noStrike" u="none" smtClean="0">
                <a:ln>
                  <a:noFill/>
                </a:ln>
                <a:solidFill>
                  <a:prstClr val="black"/>
                </a:solidFill>
                <a:effectLst/>
                <a:uLnTx/>
                <a:uFillTx/>
                <a:latin typeface="微软雅黑" pitchFamily="34" charset="-122"/>
                <a:ea typeface="微软雅黑" pitchFamily="34" charset="-122"/>
                <a:cs typeface="Helvetica"/>
                <a:sym typeface="Helvetica"/>
              </a:rPr>
              <a:t>工業元宇宙研究和應用</a:t>
            </a:r>
            <a:endParaRPr altLang="en-US" baseline="0" b="0" cap="none" dirty="0" sz="2400" i="0" kern="0" kumimoji="0" lang="zh-TW" noProof="0" normalizeH="0" spc="0" strike="noStrike" u="none" smtClean="0">
              <a:ln>
                <a:noFill/>
              </a:ln>
              <a:solidFill>
                <a:prstClr val="black"/>
              </a:solidFill>
              <a:effectLst/>
              <a:uLnTx/>
              <a:uFillTx/>
              <a:latin typeface="微软雅黑" pitchFamily="34" charset="-122"/>
              <a:ea typeface="微软雅黑" pitchFamily="34" charset="-122"/>
              <a:cs typeface="Helvetica"/>
              <a:sym typeface="Helvetica"/>
            </a:endParaRPr>
          </a:p>
        </p:txBody>
      </p:sp>
      <p:sp>
        <p:nvSpPr>
          <p:cNvPr id="1048600" name="文字方塊 24"/>
          <p:cNvSpPr txBox="1"/>
          <p:nvPr/>
        </p:nvSpPr>
        <p:spPr>
          <a:xfrm>
            <a:off x="7418077" y="1578736"/>
            <a:ext cx="1161079" cy="461661"/>
          </a:xfrm>
          <a:prstGeom prst="rect"/>
          <a:noFill/>
          <a:ln w="12700" cap="flat">
            <a:noFill/>
            <a:miter lim="400000"/>
          </a:ln>
          <a:effectLst/>
          <a:sp3d/>
        </p:spPr>
        <p:txBody>
          <a:bodyPr anchor="t" bIns="45718" horzOverflow="overflow" lIns="45718" numCol="1" rIns="45718" rot="0" rtlCol="0" spcCol="38100" spcFirstLastPara="1" tIns="45718" vert="horz" vertOverflow="overflow" wrap="square">
            <a:spAutoFit/>
          </a:bodyPr>
          <a:p>
            <a:pPr algn="l" defTabSz="914400" eaLnBrk="1" fontAlgn="auto" hangingPunct="0" indent="0" latinLnBrk="0" lvl="0" marL="0" marR="0" rtl="0">
              <a:lnSpc>
                <a:spcPct val="100000"/>
              </a:lnSpc>
              <a:spcBef>
                <a:spcPts val="0"/>
              </a:spcBef>
              <a:spcAft>
                <a:spcPts val="0"/>
              </a:spcAft>
              <a:buClrTx/>
              <a:buSzTx/>
              <a:buFontTx/>
              <a:buNone/>
            </a:pPr>
            <a:r>
              <a:rPr altLang="zh-CN" baseline="0" b="0" cap="none" dirty="0" sz="2400" i="0" kern="0" kumimoji="0" lang="en-US" noProof="0" normalizeH="0" spc="0" strike="noStrike" u="none" smtClean="0">
                <a:ln>
                  <a:noFill/>
                </a:ln>
                <a:solidFill>
                  <a:prstClr val="black"/>
                </a:solidFill>
                <a:effectLst/>
                <a:uLnTx/>
                <a:uFillTx/>
                <a:latin typeface="微软雅黑" pitchFamily="34" charset="-122"/>
                <a:ea typeface="微软雅黑" pitchFamily="34" charset="-122"/>
                <a:cs typeface="Helvetica"/>
                <a:sym typeface="Helvetica"/>
              </a:rPr>
              <a:t>10 </a:t>
            </a:r>
            <a:r>
              <a:rPr altLang="zh-CN" baseline="0" b="0" cap="none" dirty="0" sz="2400" i="0" kern="0" kumimoji="0" lang="en-US" noProof="0" normalizeH="0" spc="0" strike="noStrike" u="none">
                <a:ln>
                  <a:noFill/>
                </a:ln>
                <a:solidFill>
                  <a:prstClr val="black"/>
                </a:solidFill>
                <a:effectLst/>
                <a:uLnTx/>
                <a:uFillTx/>
                <a:latin typeface="微软雅黑" pitchFamily="34" charset="-122"/>
                <a:ea typeface="微软雅黑" pitchFamily="34" charset="-122"/>
                <a:cs typeface="Helvetica"/>
                <a:sym typeface="Helvetica"/>
              </a:rPr>
              <a:t>min</a:t>
            </a:r>
            <a:endParaRPr altLang="en-US" baseline="0" b="0" cap="none" dirty="0" sz="2400" i="0" kern="0" kumimoji="0" lang="zh-TW" noProof="0" normalizeH="0" spc="0" strike="noStrike" u="none">
              <a:ln>
                <a:noFill/>
              </a:ln>
              <a:solidFill>
                <a:prstClr val="black"/>
              </a:solidFill>
              <a:effectLst/>
              <a:uLnTx/>
              <a:uFillTx/>
              <a:latin typeface="微软雅黑" pitchFamily="34" charset="-122"/>
              <a:ea typeface="微软雅黑" pitchFamily="34" charset="-122"/>
              <a:cs typeface="Helvetica"/>
              <a:sym typeface="Helvetica"/>
            </a:endParaRPr>
          </a:p>
        </p:txBody>
      </p:sp>
      <p:sp>
        <p:nvSpPr>
          <p:cNvPr id="1048601" name="文字方塊 24"/>
          <p:cNvSpPr txBox="1"/>
          <p:nvPr/>
        </p:nvSpPr>
        <p:spPr>
          <a:xfrm>
            <a:off x="8983569" y="1587852"/>
            <a:ext cx="1118081" cy="461661"/>
          </a:xfrm>
          <a:prstGeom prst="rect"/>
          <a:noFill/>
          <a:ln w="12700" cap="flat">
            <a:noFill/>
            <a:miter lim="400000"/>
          </a:ln>
          <a:effectLst/>
          <a:sp3d/>
        </p:spPr>
        <p:txBody>
          <a:bodyPr anchor="t" bIns="45718" horzOverflow="overflow" lIns="45718" numCol="1" rIns="45718" rot="0" rtlCol="0" spcCol="38100" spcFirstLastPara="1" tIns="45718" vert="horz" vertOverflow="overflow" wrap="square">
            <a:spAutoFit/>
          </a:bodyPr>
          <a:p>
            <a:pPr algn="l" defTabSz="914400" eaLnBrk="1" fontAlgn="auto" hangingPunct="0" indent="0" latinLnBrk="0" lvl="0" marL="0" marR="0" rtl="0">
              <a:lnSpc>
                <a:spcPct val="100000"/>
              </a:lnSpc>
              <a:spcBef>
                <a:spcPts val="0"/>
              </a:spcBef>
              <a:spcAft>
                <a:spcPts val="0"/>
              </a:spcAft>
              <a:buClrTx/>
              <a:buSzTx/>
              <a:buFontTx/>
              <a:buNone/>
            </a:pPr>
            <a:r>
              <a:rPr altLang="zh-CN" baseline="0" b="0" cap="none" dirty="0" sz="2400" i="0" kern="0" kumimoji="0" lang="en-US" noProof="0" normalizeH="0" spc="0" strike="noStrike" u="none" smtClean="0">
                <a:ln>
                  <a:noFill/>
                </a:ln>
                <a:solidFill>
                  <a:prstClr val="black"/>
                </a:solidFill>
                <a:effectLst/>
                <a:uLnTx/>
                <a:uFillTx/>
                <a:latin typeface="微软雅黑" pitchFamily="34" charset="-122"/>
                <a:ea typeface="微软雅黑" pitchFamily="34" charset="-122"/>
                <a:cs typeface="Helvetica"/>
                <a:sym typeface="Helvetica"/>
              </a:rPr>
              <a:t>5min</a:t>
            </a:r>
            <a:endParaRPr altLang="en-US" baseline="0" b="0" cap="none" dirty="0" sz="2400" i="0" kern="0" kumimoji="0" lang="zh-TW" noProof="0" normalizeH="0" spc="0" strike="noStrike" u="none">
              <a:ln>
                <a:noFill/>
              </a:ln>
              <a:solidFill>
                <a:prstClr val="black"/>
              </a:solidFill>
              <a:effectLst/>
              <a:uLnTx/>
              <a:uFillTx/>
              <a:latin typeface="微软雅黑" pitchFamily="34" charset="-122"/>
              <a:ea typeface="微软雅黑" pitchFamily="34" charset="-122"/>
              <a:cs typeface="Helvetica"/>
              <a:sym typeface="Helvetica"/>
            </a:endParaRPr>
          </a:p>
        </p:txBody>
      </p:sp>
      <p:sp>
        <p:nvSpPr>
          <p:cNvPr id="1048602" name="文字方塊 28"/>
          <p:cNvSpPr txBox="1"/>
          <p:nvPr/>
        </p:nvSpPr>
        <p:spPr>
          <a:xfrm>
            <a:off x="3677457" y="2388489"/>
            <a:ext cx="4968552" cy="459105"/>
          </a:xfrm>
          <a:prstGeom prst="rect"/>
          <a:noFill/>
          <a:ln w="12700" cap="flat">
            <a:noFill/>
            <a:miter lim="400000"/>
          </a:ln>
          <a:effectLst/>
          <a:sp3d/>
        </p:spPr>
        <p:txBody>
          <a:bodyPr anchor="t" bIns="45718" horzOverflow="overflow" lIns="45718" numCol="1" rIns="45718" rot="0" rtlCol="0" spcCol="38100" spcFirstLastPara="1" tIns="45718" vert="horz" vertOverflow="overflow" wrap="square">
            <a:spAutoFit/>
          </a:bodyPr>
          <a:p>
            <a:pPr hangingPunct="0" lvl="0"/>
            <a:r>
              <a:rPr altLang="en-US" dirty="0" sz="2400" kern="0" lang="zh-TW">
                <a:solidFill>
                  <a:prstClr val="black"/>
                </a:solidFill>
                <a:latin typeface="微软雅黑" pitchFamily="34" charset="-122"/>
                <a:ea typeface="微软雅黑" pitchFamily="34" charset="-122"/>
                <a:cs typeface="Helvetica"/>
                <a:sym typeface="Helvetica"/>
              </a:rPr>
              <a:t>工業元宇宙應用場景</a:t>
            </a:r>
            <a:endParaRPr altLang="en-US" dirty="0" sz="2400" kern="0" lang="zh-TW">
              <a:solidFill>
                <a:prstClr val="black"/>
              </a:solidFill>
              <a:latin typeface="微软雅黑" pitchFamily="34" charset="-122"/>
              <a:ea typeface="微软雅黑" pitchFamily="34" charset="-122"/>
              <a:cs typeface="Helvetica"/>
              <a:sym typeface="Helvetica"/>
            </a:endParaRPr>
          </a:p>
        </p:txBody>
      </p:sp>
      <p:sp>
        <p:nvSpPr>
          <p:cNvPr id="1048603" name="文字方塊 24"/>
          <p:cNvSpPr txBox="1"/>
          <p:nvPr/>
        </p:nvSpPr>
        <p:spPr>
          <a:xfrm>
            <a:off x="7418077" y="2338733"/>
            <a:ext cx="1161079" cy="459105"/>
          </a:xfrm>
          <a:prstGeom prst="rect"/>
          <a:noFill/>
          <a:ln w="12700" cap="flat">
            <a:noFill/>
            <a:miter lim="400000"/>
          </a:ln>
          <a:effectLst/>
          <a:sp3d/>
        </p:spPr>
        <p:txBody>
          <a:bodyPr anchor="t" bIns="45718" horzOverflow="overflow" lIns="45718" numCol="1" rIns="45718" rot="0" rtlCol="0" spcCol="38100" spcFirstLastPara="1" tIns="45718" vert="horz" vertOverflow="overflow" wrap="square">
            <a:spAutoFit/>
          </a:bodyPr>
          <a:p>
            <a:pPr algn="l" defTabSz="914400" eaLnBrk="1" fontAlgn="auto" hangingPunct="0" indent="0" latinLnBrk="0" lvl="0" marL="0" marR="0" rtl="0">
              <a:lnSpc>
                <a:spcPct val="100000"/>
              </a:lnSpc>
              <a:spcBef>
                <a:spcPts val="0"/>
              </a:spcBef>
              <a:spcAft>
                <a:spcPts val="0"/>
              </a:spcAft>
              <a:buClrTx/>
              <a:buSzTx/>
              <a:buFontTx/>
              <a:buNone/>
            </a:pPr>
            <a:r>
              <a:rPr altLang="zh-CN" baseline="0" b="0" cap="none" dirty="0" sz="2400" i="0" kern="0" kumimoji="0" lang="en-US" noProof="0" normalizeH="0" spc="0" strike="noStrike" u="none" smtClean="0">
                <a:ln>
                  <a:noFill/>
                </a:ln>
                <a:solidFill>
                  <a:prstClr val="black"/>
                </a:solidFill>
                <a:effectLst/>
                <a:uLnTx/>
                <a:uFillTx/>
                <a:latin typeface="微软雅黑" pitchFamily="34" charset="-122"/>
                <a:ea typeface="微软雅黑" pitchFamily="34" charset="-122"/>
                <a:cs typeface="Helvetica"/>
                <a:sym typeface="Helvetica"/>
              </a:rPr>
              <a:t>10 </a:t>
            </a:r>
            <a:r>
              <a:rPr altLang="zh-CN" baseline="0" b="0" cap="none" dirty="0" sz="2400" i="0" kern="0" kumimoji="0" lang="en-US" noProof="0" normalizeH="0" spc="0" strike="noStrike" u="none">
                <a:ln>
                  <a:noFill/>
                </a:ln>
                <a:solidFill>
                  <a:prstClr val="black"/>
                </a:solidFill>
                <a:effectLst/>
                <a:uLnTx/>
                <a:uFillTx/>
                <a:latin typeface="微软雅黑" pitchFamily="34" charset="-122"/>
                <a:ea typeface="微软雅黑" pitchFamily="34" charset="-122"/>
                <a:cs typeface="Helvetica"/>
                <a:sym typeface="Helvetica"/>
              </a:rPr>
              <a:t>min</a:t>
            </a:r>
            <a:endParaRPr altLang="en-US" baseline="0" b="0" cap="none" dirty="0" sz="2400" i="0" kern="0" kumimoji="0" lang="zh-TW" noProof="0" normalizeH="0" spc="0" strike="noStrike" u="none">
              <a:ln>
                <a:noFill/>
              </a:ln>
              <a:solidFill>
                <a:prstClr val="black"/>
              </a:solidFill>
              <a:effectLst/>
              <a:uLnTx/>
              <a:uFillTx/>
              <a:latin typeface="微软雅黑" pitchFamily="34" charset="-122"/>
              <a:ea typeface="微软雅黑" pitchFamily="34" charset="-122"/>
              <a:cs typeface="Helvetica"/>
              <a:sym typeface="Helvetica"/>
            </a:endParaRPr>
          </a:p>
        </p:txBody>
      </p:sp>
      <p:sp>
        <p:nvSpPr>
          <p:cNvPr id="1048604" name="文字方塊 24"/>
          <p:cNvSpPr txBox="1"/>
          <p:nvPr/>
        </p:nvSpPr>
        <p:spPr>
          <a:xfrm>
            <a:off x="8983569" y="2347849"/>
            <a:ext cx="926895" cy="461661"/>
          </a:xfrm>
          <a:prstGeom prst="rect"/>
          <a:noFill/>
          <a:ln w="12700" cap="flat">
            <a:noFill/>
            <a:miter lim="400000"/>
          </a:ln>
          <a:effectLst/>
          <a:sp3d/>
        </p:spPr>
        <p:txBody>
          <a:bodyPr anchor="t" bIns="45718" horzOverflow="overflow" lIns="45718" numCol="1" rIns="45718" rot="0" rtlCol="0" spcCol="38100" spcFirstLastPara="1" tIns="45718" vert="horz" vertOverflow="overflow" wrap="square">
            <a:spAutoFit/>
          </a:bodyPr>
          <a:p>
            <a:pPr algn="l" defTabSz="914400" eaLnBrk="1" fontAlgn="auto" hangingPunct="0" indent="0" latinLnBrk="0" lvl="0" marL="0" marR="0" rtl="0">
              <a:lnSpc>
                <a:spcPct val="100000"/>
              </a:lnSpc>
              <a:spcBef>
                <a:spcPts val="0"/>
              </a:spcBef>
              <a:spcAft>
                <a:spcPts val="0"/>
              </a:spcAft>
              <a:buClrTx/>
              <a:buSzTx/>
              <a:buFontTx/>
              <a:buNone/>
            </a:pPr>
            <a:r>
              <a:rPr altLang="zh-CN" baseline="0" b="0" cap="none" dirty="0" sz="2400" i="0" kern="0" kumimoji="0" lang="en-US" noProof="0" normalizeH="0" spc="0" strike="noStrike" u="none" smtClean="0">
                <a:ln>
                  <a:noFill/>
                </a:ln>
                <a:solidFill>
                  <a:prstClr val="black"/>
                </a:solidFill>
                <a:effectLst/>
                <a:uLnTx/>
                <a:uFillTx/>
                <a:latin typeface="微软雅黑" pitchFamily="34" charset="-122"/>
                <a:ea typeface="微软雅黑" pitchFamily="34" charset="-122"/>
                <a:cs typeface="Helvetica"/>
                <a:sym typeface="Helvetica"/>
              </a:rPr>
              <a:t>5 </a:t>
            </a:r>
            <a:r>
              <a:rPr altLang="zh-CN" baseline="0" b="0" cap="none" dirty="0" sz="2400" i="0" kern="0" kumimoji="0" lang="en-US" noProof="0" normalizeH="0" spc="0" strike="noStrike" u="none">
                <a:ln>
                  <a:noFill/>
                </a:ln>
                <a:solidFill>
                  <a:prstClr val="black"/>
                </a:solidFill>
                <a:effectLst/>
                <a:uLnTx/>
                <a:uFillTx/>
                <a:latin typeface="微软雅黑" pitchFamily="34" charset="-122"/>
                <a:ea typeface="微软雅黑" pitchFamily="34" charset="-122"/>
                <a:cs typeface="Helvetica"/>
                <a:sym typeface="Helvetica"/>
              </a:rPr>
              <a:t>min</a:t>
            </a:r>
            <a:endParaRPr altLang="en-US" baseline="0" b="0" cap="none" dirty="0" sz="2400" i="0" kern="0" kumimoji="0" lang="zh-TW" noProof="0" normalizeH="0" spc="0" strike="noStrike" u="none">
              <a:ln>
                <a:noFill/>
              </a:ln>
              <a:solidFill>
                <a:prstClr val="black"/>
              </a:solidFill>
              <a:effectLst/>
              <a:uLnTx/>
              <a:uFillTx/>
              <a:latin typeface="微软雅黑" pitchFamily="34" charset="-122"/>
              <a:ea typeface="微软雅黑" pitchFamily="34" charset="-122"/>
              <a:cs typeface="Helvetica"/>
              <a:sym typeface="Helvetica"/>
            </a:endParaRPr>
          </a:p>
        </p:txBody>
      </p:sp>
      <p:sp>
        <p:nvSpPr>
          <p:cNvPr id="1048605" name="文字方塊 26"/>
          <p:cNvSpPr txBox="1"/>
          <p:nvPr/>
        </p:nvSpPr>
        <p:spPr>
          <a:xfrm>
            <a:off x="2621884" y="2388101"/>
            <a:ext cx="576064" cy="584771"/>
          </a:xfrm>
          <a:prstGeom prst="rect"/>
          <a:noFill/>
          <a:ln w="12700" cap="flat">
            <a:noFill/>
            <a:miter lim="400000"/>
          </a:ln>
          <a:effectLst/>
          <a:sp3d/>
        </p:spPr>
        <p:txBody>
          <a:bodyPr anchor="t" bIns="45718" horzOverflow="overflow" lIns="45718" numCol="1" rIns="45718" rot="0" rtlCol="0" spcCol="38100" spcFirstLastPara="1" tIns="45718" vert="horz" vertOverflow="overflow" wrap="square">
            <a:spAutoFit/>
          </a:bodyPr>
          <a:p>
            <a:pPr algn="ctr" defTabSz="914400" eaLnBrk="1" fontAlgn="auto" hangingPunct="0" indent="0" latinLnBrk="0" lvl="0" marL="0" marR="0" rtl="0">
              <a:lnSpc>
                <a:spcPct val="100000"/>
              </a:lnSpc>
              <a:spcBef>
                <a:spcPts val="0"/>
              </a:spcBef>
              <a:spcAft>
                <a:spcPts val="0"/>
              </a:spcAft>
              <a:buClrTx/>
              <a:buSzTx/>
              <a:buFontTx/>
              <a:buNone/>
            </a:pPr>
            <a:r>
              <a:rPr altLang="zh-TW" baseline="0" b="0" cap="none" dirty="0" sz="3200" i="0" kern="0" kumimoji="0" lang="en-US" noProof="0" normalizeH="0" spc="0" strike="noStrike" u="none">
                <a:ln>
                  <a:noFill/>
                </a:ln>
                <a:solidFill>
                  <a:prstClr val="black"/>
                </a:solidFill>
                <a:effectLst/>
                <a:uLnTx/>
                <a:uFillTx/>
                <a:latin typeface="微软雅黑" pitchFamily="34" charset="-122"/>
                <a:ea typeface="微软雅黑" pitchFamily="34" charset="-122"/>
                <a:cs typeface="Helvetica"/>
                <a:sym typeface="Helvetica"/>
              </a:rPr>
              <a:t>2</a:t>
            </a:r>
            <a:endParaRPr altLang="en-US" baseline="0" b="0" cap="none" dirty="0" sz="3200" i="0" kern="0" kumimoji="0" lang="zh-TW" noProof="0" normalizeH="0" spc="0" strike="noStrike" u="none">
              <a:ln>
                <a:noFill/>
              </a:ln>
              <a:solidFill>
                <a:prstClr val="black"/>
              </a:solidFill>
              <a:effectLst/>
              <a:uLnTx/>
              <a:uFillTx/>
              <a:latin typeface="微软雅黑" pitchFamily="34" charset="-122"/>
              <a:ea typeface="微软雅黑" pitchFamily="34" charset="-122"/>
              <a:cs typeface="Helvetica"/>
              <a:sym typeface="Helvetica"/>
            </a:endParaRPr>
          </a:p>
        </p:txBody>
      </p:sp>
      <p:cxnSp>
        <p:nvCxnSpPr>
          <p:cNvPr id="3145732" name="直線接點 27"/>
          <p:cNvCxnSpPr>
            <a:cxnSpLocks/>
          </p:cNvCxnSpPr>
          <p:nvPr/>
        </p:nvCxnSpPr>
        <p:spPr>
          <a:xfrm>
            <a:off x="3398545" y="2432872"/>
            <a:ext cx="0" cy="540000"/>
          </a:xfrm>
          <a:prstGeom prst="line"/>
          <a:noFill/>
          <a:ln w="25400" cap="flat">
            <a:solidFill>
              <a:srgbClr val="4472C4"/>
            </a:solidFill>
            <a:prstDash val="solid"/>
            <a:round/>
          </a:ln>
          <a:effectLst/>
          <a:sp3d/>
        </p:spPr>
      </p:cxnSp>
      <p:cxnSp>
        <p:nvCxnSpPr>
          <p:cNvPr id="3145733" name="直線接點 31"/>
          <p:cNvCxnSpPr>
            <a:cxnSpLocks/>
          </p:cNvCxnSpPr>
          <p:nvPr/>
        </p:nvCxnSpPr>
        <p:spPr>
          <a:xfrm>
            <a:off x="3398427" y="3189822"/>
            <a:ext cx="0" cy="540000"/>
          </a:xfrm>
          <a:prstGeom prst="line"/>
          <a:noFill/>
          <a:ln w="25400" cap="flat">
            <a:solidFill>
              <a:srgbClr val="4472C4"/>
            </a:solidFill>
            <a:prstDash val="solid"/>
            <a:round/>
          </a:ln>
          <a:effectLst/>
          <a:sp3d/>
        </p:spPr>
      </p:cxnSp>
      <p:sp>
        <p:nvSpPr>
          <p:cNvPr id="1048606" name="文字方塊 28"/>
          <p:cNvSpPr txBox="1"/>
          <p:nvPr/>
        </p:nvSpPr>
        <p:spPr>
          <a:xfrm>
            <a:off x="3665392" y="1934102"/>
            <a:ext cx="4968552" cy="335915"/>
          </a:xfrm>
          <a:prstGeom prst="rect"/>
          <a:noFill/>
          <a:ln w="12700" cap="flat">
            <a:noFill/>
            <a:miter lim="400000"/>
          </a:ln>
          <a:effectLst/>
          <a:sp3d/>
        </p:spPr>
        <p:txBody>
          <a:bodyPr anchor="t" bIns="45718" horzOverflow="overflow" lIns="45718" numCol="1" rIns="45718" rot="0" rtlCol="0" spcCol="38100" spcFirstLastPara="1" tIns="45718" vert="horz" vertOverflow="overflow" wrap="square">
            <a:spAutoFit/>
          </a:bodyPr>
          <a:p>
            <a:pPr algn="l" defTabSz="914400" eaLnBrk="1" fontAlgn="auto" hangingPunct="0" indent="0" latinLnBrk="0" lvl="0" marL="0" marR="0" rtl="0">
              <a:lnSpc>
                <a:spcPct val="100000"/>
              </a:lnSpc>
              <a:spcBef>
                <a:spcPts val="0"/>
              </a:spcBef>
              <a:spcAft>
                <a:spcPts val="0"/>
              </a:spcAft>
              <a:buClrTx/>
              <a:buSzTx/>
              <a:buFontTx/>
              <a:buNone/>
            </a:pPr>
            <a:r>
              <a:rPr altLang="zh-CN" baseline="0" b="0" cap="none" dirty="0" sz="1600" i="0" kern="0" kumimoji="0" lang="en-US" noProof="0" normalizeH="0" spc="0" strike="noStrike" u="none" smtClean="0">
                <a:ln>
                  <a:noFill/>
                </a:ln>
                <a:solidFill>
                  <a:prstClr val="black"/>
                </a:solidFill>
                <a:effectLst/>
                <a:uLnTx/>
                <a:uFillTx/>
                <a:latin typeface="微软雅黑" pitchFamily="34" charset="-122"/>
                <a:ea typeface="微软雅黑" pitchFamily="34" charset="-122"/>
                <a:cs typeface="Helvetica"/>
                <a:sym typeface="Helvetica"/>
              </a:rPr>
              <a:t>(</a:t>
            </a:r>
            <a:r>
              <a:rPr altLang="en-US" baseline="0" b="0" cap="none" dirty="0" sz="1600" i="0" kern="0" kumimoji="0" lang="zh-TW" noProof="0" normalizeH="0" spc="0" strike="noStrike" u="none" smtClean="0">
                <a:ln>
                  <a:noFill/>
                </a:ln>
                <a:solidFill>
                  <a:prstClr val="black"/>
                </a:solidFill>
                <a:effectLst/>
                <a:uLnTx/>
                <a:uFillTx/>
                <a:latin typeface="微软雅黑" pitchFamily="34" charset="-122"/>
                <a:ea typeface="微软雅黑" pitchFamily="34" charset="-122"/>
                <a:cs typeface="Helvetica"/>
                <a:sym typeface="Helvetica"/>
              </a:rPr>
              <a:t>唐世剛</a:t>
            </a:r>
            <a:r>
              <a:rPr altLang="zh-TW" dirty="0" sz="1600" kern="0" lang="en-US" smtClean="0">
                <a:solidFill>
                  <a:prstClr val="black"/>
                </a:solidFill>
                <a:latin typeface="微软雅黑" pitchFamily="34" charset="-122"/>
                <a:ea typeface="微软雅黑" pitchFamily="34" charset="-122"/>
                <a:cs typeface="Helvetica"/>
                <a:sym typeface="Helvetica"/>
              </a:rPr>
              <a:t>)</a:t>
            </a:r>
            <a:endParaRPr altLang="en-US" baseline="0" b="0" cap="none" dirty="0" sz="1600" i="0" kern="0" kumimoji="0" lang="zh-TW" noProof="0" normalizeH="0" spc="0" strike="noStrike" u="none">
              <a:ln>
                <a:noFill/>
              </a:ln>
              <a:solidFill>
                <a:prstClr val="black"/>
              </a:solidFill>
              <a:effectLst/>
              <a:uLnTx/>
              <a:uFillTx/>
              <a:latin typeface="微软雅黑" pitchFamily="34" charset="-122"/>
              <a:ea typeface="微软雅黑" pitchFamily="34" charset="-122"/>
              <a:cs typeface="Helvetica"/>
              <a:sym typeface="Helvetica"/>
            </a:endParaRPr>
          </a:p>
        </p:txBody>
      </p:sp>
      <p:sp>
        <p:nvSpPr>
          <p:cNvPr id="1048607" name="文字方塊 28"/>
          <p:cNvSpPr txBox="1"/>
          <p:nvPr/>
        </p:nvSpPr>
        <p:spPr>
          <a:xfrm>
            <a:off x="3672857" y="2800475"/>
            <a:ext cx="4968552" cy="335915"/>
          </a:xfrm>
          <a:prstGeom prst="rect"/>
          <a:noFill/>
          <a:ln w="12700" cap="flat">
            <a:noFill/>
            <a:miter lim="400000"/>
          </a:ln>
          <a:effectLst/>
          <a:sp3d/>
        </p:spPr>
        <p:txBody>
          <a:bodyPr anchor="t" bIns="45718" horzOverflow="overflow" lIns="45718" numCol="1" rIns="45718" rot="0" rtlCol="0" spcCol="38100" spcFirstLastPara="1" tIns="45718" vert="horz" vertOverflow="overflow" wrap="square">
            <a:spAutoFit/>
          </a:bodyPr>
          <a:p>
            <a:pPr algn="l" defTabSz="914400" eaLnBrk="1" fontAlgn="auto" hangingPunct="0" indent="0" latinLnBrk="0" lvl="0" marL="0" marR="0" rtl="0">
              <a:lnSpc>
                <a:spcPct val="100000"/>
              </a:lnSpc>
              <a:spcBef>
                <a:spcPts val="0"/>
              </a:spcBef>
              <a:spcAft>
                <a:spcPts val="0"/>
              </a:spcAft>
              <a:buClrTx/>
              <a:buSzTx/>
              <a:buFontTx/>
              <a:buNone/>
            </a:pPr>
            <a:r>
              <a:rPr altLang="zh-CN" baseline="0" b="0" cap="none" dirty="0" sz="1600" i="0" kern="0" kumimoji="0" lang="en-US" noProof="0" normalizeH="0" spc="0" strike="noStrike" u="none" smtClean="0">
                <a:ln>
                  <a:noFill/>
                </a:ln>
                <a:solidFill>
                  <a:prstClr val="black"/>
                </a:solidFill>
                <a:effectLst/>
                <a:uLnTx/>
                <a:uFillTx/>
                <a:latin typeface="微软雅黑" pitchFamily="34" charset="-122"/>
                <a:ea typeface="微软雅黑" pitchFamily="34" charset="-122"/>
                <a:cs typeface="Helvetica"/>
                <a:sym typeface="Helvetica"/>
              </a:rPr>
              <a:t>(Cash</a:t>
            </a:r>
            <a:r>
              <a:rPr altLang="zh-TW" dirty="0" sz="1600" kern="0" lang="en-US" smtClean="0">
                <a:solidFill>
                  <a:prstClr val="black"/>
                </a:solidFill>
                <a:latin typeface="微软雅黑" pitchFamily="34" charset="-122"/>
                <a:ea typeface="微软雅黑" pitchFamily="34" charset="-122"/>
                <a:cs typeface="Helvetica"/>
                <a:sym typeface="Helvetica"/>
              </a:rPr>
              <a:t>)</a:t>
            </a:r>
            <a:endParaRPr altLang="en-US" baseline="0" b="0" cap="none" dirty="0" sz="1600" i="0" kern="0" kumimoji="0" lang="zh-TW" noProof="0" normalizeH="0" spc="0" strike="noStrike" u="none">
              <a:ln>
                <a:noFill/>
              </a:ln>
              <a:solidFill>
                <a:prstClr val="black"/>
              </a:solidFill>
              <a:effectLst/>
              <a:uLnTx/>
              <a:uFillTx/>
              <a:latin typeface="微软雅黑" pitchFamily="34" charset="-122"/>
              <a:ea typeface="微软雅黑" pitchFamily="34" charset="-122"/>
              <a:cs typeface="Helvetica"/>
              <a:sym typeface="Helvetica"/>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37" name=""/>
        <p:cNvGrpSpPr/>
        <p:nvPr/>
      </p:nvGrpSpPr>
      <p:grpSpPr>
        <a:xfrm>
          <a:off x="0" y="0"/>
          <a:ext cx="0" cy="0"/>
          <a:chOff x="0" y="0"/>
          <a:chExt cx="0" cy="0"/>
        </a:xfrm>
      </p:grpSpPr>
      <p:sp>
        <p:nvSpPr>
          <p:cNvPr id="1048613" name="object 53"/>
          <p:cNvSpPr txBox="1"/>
          <p:nvPr>
            <p:ph type="title"/>
          </p:nvPr>
        </p:nvSpPr>
        <p:spPr>
          <a:xfrm>
            <a:off x="1416708" y="10978"/>
            <a:ext cx="8882743" cy="566420"/>
          </a:xfrm>
          <a:prstGeom prst="rect"/>
        </p:spPr>
        <p:txBody>
          <a:bodyPr bIns="0" lIns="0" rIns="0" rtlCol="0" tIns="12700" vert="horz" wrap="square">
            <a:spAutoFit/>
          </a:bodyPr>
          <a:p>
            <a:pPr algn="ctr" marL="12700">
              <a:lnSpc>
                <a:spcPct val="100000"/>
              </a:lnSpc>
              <a:spcBef>
                <a:spcPts val="100"/>
              </a:spcBef>
            </a:pPr>
            <a:r>
              <a:rPr altLang="en-US" dirty="0" sz="3600" lang="zh-CN" spc="-5">
                <a:latin typeface="Songti TC Regular" charset="-122"/>
                <a:ea typeface="Songti TC Regular" charset="-122"/>
                <a:cs typeface="Times New Roman" pitchFamily="18" charset="0"/>
                <a:sym typeface="+mn-ea"/>
              </a:rPr>
              <a:t>工業元宇宙應用場景豐富</a:t>
            </a:r>
            <a:endParaRPr altLang="en-US" dirty="0" sz="3600" lang="zh-CN" spc="-5">
              <a:latin typeface="Songti TC Regular" charset="-122"/>
              <a:ea typeface="Songti TC Regular" charset="-122"/>
              <a:cs typeface="Times New Roman" pitchFamily="18" charset="0"/>
              <a:sym typeface="+mn-ea"/>
            </a:endParaRPr>
          </a:p>
        </p:txBody>
      </p:sp>
      <p:grpSp>
        <p:nvGrpSpPr>
          <p:cNvPr id="38" name="Group 25"/>
          <p:cNvGrpSpPr/>
          <p:nvPr/>
        </p:nvGrpSpPr>
        <p:grpSpPr>
          <a:xfrm>
            <a:off x="883285" y="697230"/>
            <a:ext cx="10875645" cy="4701540"/>
            <a:chOff x="199617" y="1025394"/>
            <a:chExt cx="11878749" cy="5464985"/>
          </a:xfrm>
        </p:grpSpPr>
        <p:pic>
          <p:nvPicPr>
            <p:cNvPr id="2097157" name="Picture 2"/>
            <p:cNvPicPr>
              <a:picLocks noChangeAspect="1"/>
            </p:cNvPicPr>
            <p:nvPr/>
          </p:nvPicPr>
          <p:blipFill rotWithShape="1">
            <a:blip xmlns:r="http://schemas.openxmlformats.org/officeDocument/2006/relationships" r:embed="rId1"/>
            <a:srcRect b="80554"/>
            <a:stretch>
              <a:fillRect/>
            </a:stretch>
          </p:blipFill>
          <p:spPr>
            <a:xfrm>
              <a:off x="334087" y="1025394"/>
              <a:ext cx="11583089" cy="991665"/>
            </a:xfrm>
            <a:prstGeom prst="rect"/>
          </p:spPr>
        </p:pic>
        <p:sp>
          <p:nvSpPr>
            <p:cNvPr id="1048614" name="Chevron 3"/>
            <p:cNvSpPr/>
            <p:nvPr/>
          </p:nvSpPr>
          <p:spPr>
            <a:xfrm>
              <a:off x="199617" y="2017059"/>
              <a:ext cx="3027678" cy="602596"/>
            </a:xfrm>
            <a:prstGeom prst="chevron"/>
            <a:solidFill>
              <a:srgbClr val="218F7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r>
                <a:rPr altLang="en-US" b="1" dirty="0" sz="2400" lang="zh-CN" smtClean="0">
                  <a:solidFill>
                    <a:schemeClr val="bg1"/>
                  </a:solidFill>
                  <a:latin typeface="Microsoft YaHei" pitchFamily="34" charset="-122"/>
                  <a:ea typeface="Microsoft YaHei" pitchFamily="34" charset="-122"/>
                </a:rPr>
                <a:t>研發設計</a:t>
              </a:r>
              <a:endParaRPr b="1" dirty="0" sz="2400" lang="en-US">
                <a:solidFill>
                  <a:schemeClr val="bg1"/>
                </a:solidFill>
                <a:latin typeface="Microsoft YaHei" pitchFamily="34" charset="-122"/>
                <a:ea typeface="Microsoft YaHei" pitchFamily="34" charset="-122"/>
              </a:endParaRPr>
            </a:p>
          </p:txBody>
        </p:sp>
        <p:sp>
          <p:nvSpPr>
            <p:cNvPr id="1048615" name="Chevron 4"/>
            <p:cNvSpPr/>
            <p:nvPr/>
          </p:nvSpPr>
          <p:spPr>
            <a:xfrm>
              <a:off x="3149974" y="2017059"/>
              <a:ext cx="3027678" cy="602596"/>
            </a:xfrm>
            <a:prstGeom prst="chevron"/>
            <a:solidFill>
              <a:srgbClr val="218F7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r>
                <a:rPr altLang="en-US" b="1" dirty="0" sz="2400" lang="zh-CN" smtClean="0">
                  <a:solidFill>
                    <a:schemeClr val="bg1"/>
                  </a:solidFill>
                  <a:latin typeface="Microsoft YaHei" pitchFamily="34" charset="-122"/>
                  <a:ea typeface="Microsoft YaHei" pitchFamily="34" charset="-122"/>
                </a:rPr>
                <a:t>生產製造</a:t>
              </a:r>
              <a:endParaRPr b="1" dirty="0" sz="2400" lang="en-US">
                <a:solidFill>
                  <a:schemeClr val="bg1"/>
                </a:solidFill>
                <a:latin typeface="Microsoft YaHei" pitchFamily="34" charset="-122"/>
                <a:ea typeface="Microsoft YaHei" pitchFamily="34" charset="-122"/>
              </a:endParaRPr>
            </a:p>
          </p:txBody>
        </p:sp>
        <p:sp>
          <p:nvSpPr>
            <p:cNvPr id="1048616" name="Chevron 5"/>
            <p:cNvSpPr/>
            <p:nvPr/>
          </p:nvSpPr>
          <p:spPr>
            <a:xfrm>
              <a:off x="6100331" y="2023867"/>
              <a:ext cx="3027678" cy="602596"/>
            </a:xfrm>
            <a:prstGeom prst="chevron"/>
            <a:solidFill>
              <a:srgbClr val="218F7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r>
                <a:rPr altLang="en-US" b="1" dirty="0" sz="2400" lang="zh-CN" smtClean="0">
                  <a:solidFill>
                    <a:schemeClr val="bg1"/>
                  </a:solidFill>
                  <a:latin typeface="Microsoft YaHei" pitchFamily="34" charset="-122"/>
                  <a:ea typeface="Microsoft YaHei" pitchFamily="34" charset="-122"/>
                </a:rPr>
                <a:t>產品測試</a:t>
              </a:r>
              <a:endParaRPr b="1" dirty="0" sz="2400" lang="en-US">
                <a:solidFill>
                  <a:schemeClr val="bg1"/>
                </a:solidFill>
                <a:latin typeface="Microsoft YaHei" pitchFamily="34" charset="-122"/>
                <a:ea typeface="Microsoft YaHei" pitchFamily="34" charset="-122"/>
              </a:endParaRPr>
            </a:p>
          </p:txBody>
        </p:sp>
        <p:sp>
          <p:nvSpPr>
            <p:cNvPr id="1048617" name="Chevron 6"/>
            <p:cNvSpPr/>
            <p:nvPr/>
          </p:nvSpPr>
          <p:spPr>
            <a:xfrm>
              <a:off x="9050688" y="2023867"/>
              <a:ext cx="3027678" cy="602596"/>
            </a:xfrm>
            <a:prstGeom prst="chevron"/>
            <a:solidFill>
              <a:srgbClr val="218F7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r>
                <a:rPr altLang="en-US" b="1" dirty="0" sz="2400" lang="zh-CN">
                  <a:solidFill>
                    <a:schemeClr val="bg1"/>
                  </a:solidFill>
                  <a:latin typeface="Microsoft YaHei" pitchFamily="34" charset="-122"/>
                  <a:ea typeface="Microsoft YaHei" pitchFamily="34" charset="-122"/>
                </a:rPr>
                <a:t>銷售售後</a:t>
              </a:r>
              <a:endParaRPr b="1" dirty="0" sz="2400" lang="en-US">
                <a:solidFill>
                  <a:schemeClr val="bg1"/>
                </a:solidFill>
                <a:latin typeface="Microsoft YaHei" pitchFamily="34" charset="-122"/>
                <a:ea typeface="Microsoft YaHei" pitchFamily="34" charset="-122"/>
              </a:endParaRPr>
            </a:p>
          </p:txBody>
        </p:sp>
        <p:grpSp>
          <p:nvGrpSpPr>
            <p:cNvPr id="39" name="Group 7"/>
            <p:cNvGrpSpPr/>
            <p:nvPr/>
          </p:nvGrpSpPr>
          <p:grpSpPr>
            <a:xfrm>
              <a:off x="594088" y="3108114"/>
              <a:ext cx="2153920" cy="1692183"/>
              <a:chOff x="589280" y="4538980"/>
              <a:chExt cx="2153920" cy="1692183"/>
            </a:xfrm>
          </p:grpSpPr>
          <p:sp>
            <p:nvSpPr>
              <p:cNvPr id="1048618" name="Rectangle 8"/>
              <p:cNvSpPr/>
              <p:nvPr/>
            </p:nvSpPr>
            <p:spPr>
              <a:xfrm>
                <a:off x="589280" y="4538980"/>
                <a:ext cx="2153920" cy="1257300"/>
              </a:xfrm>
              <a:prstGeom prst="rect"/>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indent="-285750" marL="285750">
                  <a:buFont typeface="Arial" charset="0"/>
                  <a:buChar char="•"/>
                </a:pPr>
                <a:r>
                  <a:rPr altLang="en-US" dirty="0" lang="zh-TW">
                    <a:solidFill>
                      <a:schemeClr val="tx1"/>
                    </a:solidFill>
                    <a:latin typeface="Microsoft YaHei" pitchFamily="34" charset="-122"/>
                    <a:ea typeface="Microsoft YaHei" pitchFamily="34" charset="-122"/>
                  </a:rPr>
                  <a:t>模擬應用環境</a:t>
                </a:r>
                <a:endParaRPr altLang="en-US" dirty="0" lang="zh-TW">
                  <a:solidFill>
                    <a:schemeClr val="tx1"/>
                  </a:solidFill>
                  <a:latin typeface="Microsoft YaHei" pitchFamily="34" charset="-122"/>
                  <a:ea typeface="Microsoft YaHei" pitchFamily="34" charset="-122"/>
                </a:endParaRPr>
              </a:p>
              <a:p>
                <a:pPr algn="ctr" indent="-285750" marL="285750">
                  <a:buFont typeface="Arial" charset="0"/>
                  <a:buChar char="•"/>
                </a:pPr>
                <a:r>
                  <a:rPr altLang="en-US" dirty="0" lang="zh-TW">
                    <a:solidFill>
                      <a:schemeClr val="tx1"/>
                    </a:solidFill>
                    <a:latin typeface="Microsoft YaHei" pitchFamily="34" charset="-122"/>
                    <a:ea typeface="Microsoft YaHei" pitchFamily="34" charset="-122"/>
                  </a:rPr>
                  <a:t>多方協同設計</a:t>
                </a:r>
                <a:endParaRPr altLang="en-US" dirty="0" lang="zh-TW">
                  <a:solidFill>
                    <a:schemeClr val="tx1"/>
                  </a:solidFill>
                  <a:latin typeface="Microsoft YaHei" pitchFamily="34" charset="-122"/>
                  <a:ea typeface="Microsoft YaHei" pitchFamily="34" charset="-122"/>
                </a:endParaRPr>
              </a:p>
              <a:p>
                <a:pPr algn="ctr" indent="-285750" marL="285750">
                  <a:buFont typeface="Arial" charset="0"/>
                  <a:buChar char="•"/>
                </a:pPr>
                <a:r>
                  <a:rPr altLang="en-US" dirty="0" lang="zh-TW">
                    <a:solidFill>
                      <a:schemeClr val="tx1"/>
                    </a:solidFill>
                    <a:latin typeface="Microsoft YaHei" pitchFamily="34" charset="-122"/>
                    <a:ea typeface="Microsoft YaHei" pitchFamily="34" charset="-122"/>
                  </a:rPr>
                  <a:t>用戶深度參與</a:t>
                </a:r>
                <a:endParaRPr dirty="0" lang="en-US">
                  <a:solidFill>
                    <a:schemeClr val="tx1"/>
                  </a:solidFill>
                  <a:latin typeface="Microsoft YaHei" pitchFamily="34" charset="-122"/>
                  <a:ea typeface="Microsoft YaHei" pitchFamily="34" charset="-122"/>
                </a:endParaRPr>
              </a:p>
            </p:txBody>
          </p:sp>
          <p:sp>
            <p:nvSpPr>
              <p:cNvPr id="1048619" name="Rectangle 9"/>
              <p:cNvSpPr/>
              <p:nvPr/>
            </p:nvSpPr>
            <p:spPr>
              <a:xfrm>
                <a:off x="589280" y="5796280"/>
                <a:ext cx="2153920" cy="434883"/>
              </a:xfrm>
              <a:prstGeom prst="rect"/>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r>
                  <a:rPr altLang="en-US" b="1" dirty="0" lang="zh-CN">
                    <a:solidFill>
                      <a:schemeClr val="bg1"/>
                    </a:solidFill>
                    <a:latin typeface="Microsoft YaHei" pitchFamily="34" charset="-122"/>
                    <a:ea typeface="Microsoft YaHei" pitchFamily="34" charset="-122"/>
                  </a:rPr>
                  <a:t>研發設計</a:t>
                </a:r>
                <a:endParaRPr b="1" dirty="0" lang="en-US">
                  <a:solidFill>
                    <a:schemeClr val="bg1"/>
                  </a:solidFill>
                  <a:latin typeface="Microsoft YaHei" pitchFamily="34" charset="-122"/>
                  <a:ea typeface="Microsoft YaHei" pitchFamily="34" charset="-122"/>
                </a:endParaRPr>
              </a:p>
            </p:txBody>
          </p:sp>
        </p:grpSp>
        <p:grpSp>
          <p:nvGrpSpPr>
            <p:cNvPr id="40" name="Group 10"/>
            <p:cNvGrpSpPr/>
            <p:nvPr/>
          </p:nvGrpSpPr>
          <p:grpSpPr>
            <a:xfrm>
              <a:off x="3640636" y="3080202"/>
              <a:ext cx="2153920" cy="1692183"/>
              <a:chOff x="589280" y="4538980"/>
              <a:chExt cx="2153920" cy="1692183"/>
            </a:xfrm>
          </p:grpSpPr>
          <p:sp>
            <p:nvSpPr>
              <p:cNvPr id="1048620" name="Rectangle 11"/>
              <p:cNvSpPr/>
              <p:nvPr/>
            </p:nvSpPr>
            <p:spPr>
              <a:xfrm>
                <a:off x="589280" y="4538980"/>
                <a:ext cx="2153920" cy="1257300"/>
              </a:xfrm>
              <a:prstGeom prst="rect"/>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indent="-285750" marL="285750">
                  <a:buFont typeface="Arial" charset="0"/>
                  <a:buChar char="•"/>
                </a:pPr>
                <a:r>
                  <a:rPr altLang="en-US" dirty="0" lang="zh-TW">
                    <a:solidFill>
                      <a:schemeClr val="tx1"/>
                    </a:solidFill>
                    <a:latin typeface="Microsoft YaHei" pitchFamily="34" charset="-122"/>
                    <a:ea typeface="Microsoft YaHei" pitchFamily="34" charset="-122"/>
                  </a:rPr>
                  <a:t>建設虛擬工廠</a:t>
                </a:r>
                <a:endParaRPr altLang="en-US" dirty="0" lang="zh-TW">
                  <a:solidFill>
                    <a:schemeClr val="tx1"/>
                  </a:solidFill>
                  <a:latin typeface="Microsoft YaHei" pitchFamily="34" charset="-122"/>
                  <a:ea typeface="Microsoft YaHei" pitchFamily="34" charset="-122"/>
                </a:endParaRPr>
              </a:p>
              <a:p>
                <a:pPr algn="ctr" indent="-285750" marL="285750">
                  <a:buFont typeface="Arial" charset="0"/>
                  <a:buChar char="•"/>
                </a:pPr>
                <a:r>
                  <a:rPr altLang="en-US" dirty="0" lang="zh-TW">
                    <a:solidFill>
                      <a:schemeClr val="tx1"/>
                    </a:solidFill>
                    <a:latin typeface="Microsoft YaHei" pitchFamily="34" charset="-122"/>
                    <a:ea typeface="Microsoft YaHei" pitchFamily="34" charset="-122"/>
                  </a:rPr>
                  <a:t>優化生產流程</a:t>
                </a:r>
                <a:endParaRPr altLang="en-US" dirty="0" lang="zh-TW">
                  <a:solidFill>
                    <a:schemeClr val="tx1"/>
                  </a:solidFill>
                  <a:latin typeface="Microsoft YaHei" pitchFamily="34" charset="-122"/>
                  <a:ea typeface="Microsoft YaHei" pitchFamily="34" charset="-122"/>
                </a:endParaRPr>
              </a:p>
              <a:p>
                <a:pPr algn="ctr" indent="-285750" marL="285750">
                  <a:buFont typeface="Arial" charset="0"/>
                  <a:buChar char="•"/>
                </a:pPr>
                <a:r>
                  <a:rPr altLang="en-US" dirty="0" lang="zh-TW">
                    <a:solidFill>
                      <a:schemeClr val="tx1"/>
                    </a:solidFill>
                    <a:latin typeface="Microsoft YaHei" pitchFamily="34" charset="-122"/>
                    <a:ea typeface="Microsoft YaHei" pitchFamily="34" charset="-122"/>
                  </a:rPr>
                  <a:t>優化產能配置</a:t>
                </a:r>
                <a:endParaRPr dirty="0" lang="en-US">
                  <a:solidFill>
                    <a:schemeClr val="tx1"/>
                  </a:solidFill>
                  <a:latin typeface="Microsoft YaHei" pitchFamily="34" charset="-122"/>
                  <a:ea typeface="Microsoft YaHei" pitchFamily="34" charset="-122"/>
                </a:endParaRPr>
              </a:p>
            </p:txBody>
          </p:sp>
          <p:sp>
            <p:nvSpPr>
              <p:cNvPr id="1048621" name="Rectangle 12"/>
              <p:cNvSpPr/>
              <p:nvPr/>
            </p:nvSpPr>
            <p:spPr>
              <a:xfrm>
                <a:off x="589280" y="5796280"/>
                <a:ext cx="2153920" cy="434883"/>
              </a:xfrm>
              <a:prstGeom prst="rect"/>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r>
                  <a:rPr altLang="en-US" b="1" dirty="0" lang="zh-CN" smtClean="0">
                    <a:latin typeface="Microsoft YaHei" pitchFamily="34" charset="-122"/>
                    <a:ea typeface="Microsoft YaHei" pitchFamily="34" charset="-122"/>
                  </a:rPr>
                  <a:t>生產優化</a:t>
                </a:r>
                <a:endParaRPr b="1" dirty="0" lang="en-US">
                  <a:latin typeface="Microsoft YaHei" pitchFamily="34" charset="-122"/>
                  <a:ea typeface="Microsoft YaHei" pitchFamily="34" charset="-122"/>
                </a:endParaRPr>
              </a:p>
            </p:txBody>
          </p:sp>
        </p:grpSp>
        <p:grpSp>
          <p:nvGrpSpPr>
            <p:cNvPr id="41" name="Group 13"/>
            <p:cNvGrpSpPr/>
            <p:nvPr/>
          </p:nvGrpSpPr>
          <p:grpSpPr>
            <a:xfrm>
              <a:off x="3640636" y="5242239"/>
              <a:ext cx="2153920" cy="1248140"/>
              <a:chOff x="589280" y="4538980"/>
              <a:chExt cx="2153920" cy="1692183"/>
            </a:xfrm>
          </p:grpSpPr>
          <p:sp>
            <p:nvSpPr>
              <p:cNvPr id="1048622" name="Rectangle 14"/>
              <p:cNvSpPr/>
              <p:nvPr/>
            </p:nvSpPr>
            <p:spPr>
              <a:xfrm>
                <a:off x="589280" y="4538980"/>
                <a:ext cx="2153920" cy="1257300"/>
              </a:xfrm>
              <a:prstGeom prst="rect"/>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indent="0">
                  <a:buFont typeface="Arial" charset="0"/>
                  <a:buNone/>
                </a:pPr>
                <a:r>
                  <a:rPr altLang="en-US" dirty="0" lang="zh-TW">
                    <a:solidFill>
                      <a:srgbClr val="0017C0"/>
                    </a:solidFill>
                    <a:latin typeface="Microsoft YaHei" pitchFamily="34" charset="-122"/>
                    <a:ea typeface="Microsoft YaHei" pitchFamily="34" charset="-122"/>
                  </a:rPr>
                  <a:t> </a:t>
                </a:r>
                <a:endParaRPr altLang="en-US" dirty="0" lang="zh-TW">
                  <a:solidFill>
                    <a:srgbClr val="0017C0"/>
                  </a:solidFill>
                  <a:latin typeface="Microsoft YaHei" pitchFamily="34" charset="-122"/>
                  <a:ea typeface="Microsoft YaHei" pitchFamily="34" charset="-122"/>
                </a:endParaRPr>
              </a:p>
              <a:p>
                <a:pPr algn="ctr" indent="-285750" marL="285750">
                  <a:buFont typeface="Arial" charset="0"/>
                  <a:buChar char="•"/>
                </a:pPr>
                <a:r>
                  <a:rPr altLang="en-US" dirty="0" lang="zh-TW">
                    <a:solidFill>
                      <a:srgbClr val="0017C0"/>
                    </a:solidFill>
                    <a:highlight>
                      <a:srgbClr val="FFFF00"/>
                    </a:highlight>
                    <a:latin typeface="Microsoft YaHei" pitchFamily="34" charset="-122"/>
                    <a:ea typeface="Microsoft YaHei" pitchFamily="34" charset="-122"/>
                  </a:rPr>
                  <a:t>遠程專家指導 </a:t>
                </a:r>
                <a:r>
                  <a:rPr altLang="en-US" dirty="0" sz="1600" lang="zh-TW" smtClean="0">
                    <a:solidFill>
                      <a:schemeClr val="tx1"/>
                    </a:solidFill>
                    <a:latin typeface="Microsoft YaHei" pitchFamily="34" charset="-122"/>
                    <a:ea typeface="PMingLiU" pitchFamily="18" charset="-120"/>
                  </a:rPr>
                  <a:t>（</a:t>
                </a:r>
                <a:r>
                  <a:rPr altLang="en-US" dirty="0" sz="1600" lang="zh-TW">
                    <a:solidFill>
                      <a:srgbClr val="0017C0"/>
                    </a:solidFill>
                    <a:latin typeface="Microsoft YaHei" pitchFamily="34" charset="-122"/>
                    <a:ea typeface="Microsoft YaHei" pitchFamily="34" charset="-122"/>
                    <a:sym typeface="+mn-ea"/>
                  </a:rPr>
                  <a:t>遠程運維修復）</a:t>
                </a:r>
                <a:endParaRPr altLang="en-US" dirty="0" sz="1600" lang="zh-TW" smtClean="0">
                  <a:solidFill>
                    <a:schemeClr val="tx1"/>
                  </a:solidFill>
                  <a:latin typeface="Microsoft YaHei" pitchFamily="34" charset="-122"/>
                  <a:ea typeface="PMingLiU" pitchFamily="18" charset="-120"/>
                </a:endParaRPr>
              </a:p>
            </p:txBody>
          </p:sp>
          <p:sp>
            <p:nvSpPr>
              <p:cNvPr id="1048623" name="Rectangle 15"/>
              <p:cNvSpPr/>
              <p:nvPr/>
            </p:nvSpPr>
            <p:spPr>
              <a:xfrm>
                <a:off x="589280" y="5796280"/>
                <a:ext cx="2153920" cy="434883"/>
              </a:xfrm>
              <a:prstGeom prst="rect"/>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r>
                  <a:rPr altLang="en-US" b="1" dirty="0" lang="zh-CN" smtClean="0">
                    <a:latin typeface="Microsoft YaHei" pitchFamily="34" charset="-122"/>
                    <a:ea typeface="Microsoft YaHei" pitchFamily="34" charset="-122"/>
                  </a:rPr>
                  <a:t>設備運維</a:t>
                </a:r>
                <a:endParaRPr b="1" dirty="0" lang="en-US">
                  <a:latin typeface="Microsoft YaHei" pitchFamily="34" charset="-122"/>
                  <a:ea typeface="Microsoft YaHei" pitchFamily="34" charset="-122"/>
                </a:endParaRPr>
              </a:p>
            </p:txBody>
          </p:sp>
        </p:grpSp>
        <p:grpSp>
          <p:nvGrpSpPr>
            <p:cNvPr id="42" name="Group 16"/>
            <p:cNvGrpSpPr/>
            <p:nvPr/>
          </p:nvGrpSpPr>
          <p:grpSpPr>
            <a:xfrm>
              <a:off x="6401208" y="3074248"/>
              <a:ext cx="2153920" cy="1692183"/>
              <a:chOff x="589280" y="4505114"/>
              <a:chExt cx="2153920" cy="1692183"/>
            </a:xfrm>
          </p:grpSpPr>
          <p:sp>
            <p:nvSpPr>
              <p:cNvPr id="1048624" name="Rectangle 17"/>
              <p:cNvSpPr/>
              <p:nvPr/>
            </p:nvSpPr>
            <p:spPr>
              <a:xfrm>
                <a:off x="589280" y="4505114"/>
                <a:ext cx="2153920" cy="1257300"/>
              </a:xfrm>
              <a:prstGeom prst="rect"/>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indent="-285750" marL="285750">
                  <a:buFont typeface="Arial" charset="0"/>
                  <a:buChar char="•"/>
                </a:pPr>
                <a:r>
                  <a:rPr altLang="en-US" dirty="0" lang="zh-TW">
                    <a:solidFill>
                      <a:schemeClr val="tx1"/>
                    </a:solidFill>
                    <a:latin typeface="Microsoft YaHei" pitchFamily="34" charset="-122"/>
                    <a:ea typeface="Microsoft YaHei" pitchFamily="34" charset="-122"/>
                  </a:rPr>
                  <a:t>驗證產品性能</a:t>
                </a:r>
                <a:endParaRPr altLang="en-US" dirty="0" lang="zh-TW">
                  <a:solidFill>
                    <a:schemeClr val="tx1"/>
                  </a:solidFill>
                  <a:latin typeface="Microsoft YaHei" pitchFamily="34" charset="-122"/>
                  <a:ea typeface="Microsoft YaHei" pitchFamily="34" charset="-122"/>
                </a:endParaRPr>
              </a:p>
              <a:p>
                <a:pPr algn="ctr" indent="-285750" marL="285750">
                  <a:buFont typeface="Arial" charset="0"/>
                  <a:buChar char="•"/>
                </a:pPr>
                <a:r>
                  <a:rPr altLang="en-US" dirty="0" lang="zh-TW">
                    <a:solidFill>
                      <a:schemeClr val="tx1"/>
                    </a:solidFill>
                    <a:latin typeface="Microsoft YaHei" pitchFamily="34" charset="-122"/>
                    <a:ea typeface="Microsoft YaHei" pitchFamily="34" charset="-122"/>
                  </a:rPr>
                  <a:t>產品測試認證</a:t>
                </a:r>
                <a:endParaRPr dirty="0" lang="en-US">
                  <a:solidFill>
                    <a:schemeClr val="tx1"/>
                  </a:solidFill>
                  <a:latin typeface="Microsoft YaHei" pitchFamily="34" charset="-122"/>
                  <a:ea typeface="Microsoft YaHei" pitchFamily="34" charset="-122"/>
                </a:endParaRPr>
              </a:p>
            </p:txBody>
          </p:sp>
          <p:sp>
            <p:nvSpPr>
              <p:cNvPr id="1048625" name="Rectangle 18"/>
              <p:cNvSpPr/>
              <p:nvPr/>
            </p:nvSpPr>
            <p:spPr>
              <a:xfrm>
                <a:off x="589280" y="5762414"/>
                <a:ext cx="2153920" cy="434883"/>
              </a:xfrm>
              <a:prstGeom prst="rect"/>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r>
                  <a:rPr altLang="en-US" b="1" dirty="0" lang="zh-CN" smtClean="0">
                    <a:latin typeface="Microsoft YaHei" pitchFamily="34" charset="-122"/>
                    <a:ea typeface="Microsoft YaHei" pitchFamily="34" charset="-122"/>
                  </a:rPr>
                  <a:t>生產測試</a:t>
                </a:r>
                <a:endParaRPr b="1" dirty="0" lang="en-US">
                  <a:latin typeface="Microsoft YaHei" pitchFamily="34" charset="-122"/>
                  <a:ea typeface="Microsoft YaHei" pitchFamily="34" charset="-122"/>
                </a:endParaRPr>
              </a:p>
            </p:txBody>
          </p:sp>
        </p:grpSp>
        <p:grpSp>
          <p:nvGrpSpPr>
            <p:cNvPr id="43" name="Group 19"/>
            <p:cNvGrpSpPr/>
            <p:nvPr/>
          </p:nvGrpSpPr>
          <p:grpSpPr>
            <a:xfrm>
              <a:off x="9352280" y="3042867"/>
              <a:ext cx="2153920" cy="1692183"/>
              <a:chOff x="589280" y="4538980"/>
              <a:chExt cx="2153920" cy="1692183"/>
            </a:xfrm>
          </p:grpSpPr>
          <p:sp>
            <p:nvSpPr>
              <p:cNvPr id="1048626" name="Rectangle 20"/>
              <p:cNvSpPr/>
              <p:nvPr/>
            </p:nvSpPr>
            <p:spPr>
              <a:xfrm>
                <a:off x="589280" y="4538980"/>
                <a:ext cx="2153920" cy="1257300"/>
              </a:xfrm>
              <a:prstGeom prst="rect"/>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indent="-285750" marL="285750">
                  <a:buFont typeface="Arial" charset="0"/>
                  <a:buChar char="•"/>
                </a:pPr>
                <a:r>
                  <a:rPr altLang="en-US" dirty="0" lang="zh-TW">
                    <a:solidFill>
                      <a:srgbClr val="0017C0"/>
                    </a:solidFill>
                    <a:latin typeface="Microsoft YaHei" pitchFamily="34" charset="-122"/>
                    <a:ea typeface="Microsoft YaHei" pitchFamily="34" charset="-122"/>
                  </a:rPr>
                  <a:t>設備操作培訓</a:t>
                </a:r>
                <a:endParaRPr altLang="en-US" dirty="0" lang="zh-TW">
                  <a:solidFill>
                    <a:schemeClr val="tx1"/>
                  </a:solidFill>
                  <a:latin typeface="Microsoft YaHei" pitchFamily="34" charset="-122"/>
                  <a:ea typeface="Microsoft YaHei" pitchFamily="34" charset="-122"/>
                </a:endParaRPr>
              </a:p>
              <a:p>
                <a:pPr algn="ctr" indent="-285750" marL="285750">
                  <a:buFont typeface="Arial" charset="0"/>
                  <a:buChar char="•"/>
                </a:pPr>
                <a:r>
                  <a:rPr altLang="en-US" dirty="0" lang="zh-TW">
                    <a:solidFill>
                      <a:schemeClr val="tx1"/>
                    </a:solidFill>
                    <a:latin typeface="Microsoft YaHei" pitchFamily="34" charset="-122"/>
                    <a:ea typeface="Microsoft YaHei" pitchFamily="34" charset="-122"/>
                  </a:rPr>
                  <a:t>緊急情況演習</a:t>
                </a:r>
                <a:endParaRPr altLang="en-US" dirty="0" lang="zh-TW">
                  <a:solidFill>
                    <a:schemeClr val="tx1"/>
                  </a:solidFill>
                  <a:latin typeface="Microsoft YaHei" pitchFamily="34" charset="-122"/>
                  <a:ea typeface="Microsoft YaHei" pitchFamily="34" charset="-122"/>
                </a:endParaRPr>
              </a:p>
              <a:p>
                <a:pPr algn="ctr" indent="-285750" marL="285750">
                  <a:buFont typeface="Arial" charset="0"/>
                  <a:buChar char="•"/>
                </a:pPr>
                <a:r>
                  <a:rPr altLang="en-US" dirty="0" lang="zh-TW">
                    <a:solidFill>
                      <a:srgbClr val="0017C0"/>
                    </a:solidFill>
                    <a:latin typeface="Microsoft YaHei" pitchFamily="34" charset="-122"/>
                    <a:ea typeface="Microsoft YaHei" pitchFamily="34" charset="-122"/>
                  </a:rPr>
                  <a:t>智能導覽    </a:t>
                </a:r>
                <a:endParaRPr altLang="zh-TW" dirty="0" lang="en-US">
                  <a:solidFill>
                    <a:srgbClr val="0017C0"/>
                  </a:solidFill>
                  <a:latin typeface="Microsoft YaHei" pitchFamily="34" charset="-122"/>
                  <a:ea typeface="Microsoft YaHei" pitchFamily="34" charset="-122"/>
                </a:endParaRPr>
              </a:p>
            </p:txBody>
          </p:sp>
          <p:sp>
            <p:nvSpPr>
              <p:cNvPr id="1048627" name="Rectangle 21"/>
              <p:cNvSpPr/>
              <p:nvPr/>
            </p:nvSpPr>
            <p:spPr>
              <a:xfrm>
                <a:off x="589280" y="5796280"/>
                <a:ext cx="2153920" cy="434883"/>
              </a:xfrm>
              <a:prstGeom prst="rect"/>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r>
                  <a:rPr altLang="en-US" b="1" dirty="0" lang="zh-TW">
                    <a:latin typeface="Microsoft YaHei" pitchFamily="34" charset="-122"/>
                    <a:ea typeface="Microsoft YaHei" pitchFamily="34" charset="-122"/>
                  </a:rPr>
                  <a:t>培技能訓</a:t>
                </a:r>
                <a:endParaRPr b="1" dirty="0" lang="en-US">
                  <a:latin typeface="Microsoft YaHei" pitchFamily="34" charset="-122"/>
                  <a:ea typeface="Microsoft YaHei" pitchFamily="34" charset="-122"/>
                </a:endParaRPr>
              </a:p>
            </p:txBody>
          </p:sp>
        </p:grpSp>
        <p:cxnSp>
          <p:nvCxnSpPr>
            <p:cNvPr id="3145734" name="Straight Connector 22"/>
            <p:cNvCxnSpPr>
              <a:cxnSpLocks/>
              <a:stCxn id="1048614" idx="2"/>
            </p:cNvCxnSpPr>
            <p:nvPr/>
          </p:nvCxnSpPr>
          <p:spPr>
            <a:xfrm>
              <a:off x="1562807" y="2619655"/>
              <a:ext cx="0" cy="488459"/>
            </a:xfrm>
            <a:prstGeom prst="line"/>
          </p:spPr>
          <p:style>
            <a:lnRef idx="1">
              <a:schemeClr val="accent1"/>
            </a:lnRef>
            <a:fillRef idx="0">
              <a:schemeClr val="accent1"/>
            </a:fillRef>
            <a:effectRef idx="0">
              <a:schemeClr val="accent1"/>
            </a:effectRef>
            <a:fontRef idx="minor">
              <a:schemeClr val="tx1"/>
            </a:fontRef>
          </p:style>
        </p:cxnSp>
        <p:cxnSp>
          <p:nvCxnSpPr>
            <p:cNvPr id="3145735" name="Straight Connector 26"/>
            <p:cNvCxnSpPr>
              <a:cxnSpLocks/>
            </p:cNvCxnSpPr>
            <p:nvPr/>
          </p:nvCxnSpPr>
          <p:spPr>
            <a:xfrm>
              <a:off x="4746273" y="2619655"/>
              <a:ext cx="0" cy="488459"/>
            </a:xfrm>
            <a:prstGeom prst="line"/>
          </p:spPr>
          <p:style>
            <a:lnRef idx="1">
              <a:schemeClr val="accent1"/>
            </a:lnRef>
            <a:fillRef idx="0">
              <a:schemeClr val="accent1"/>
            </a:fillRef>
            <a:effectRef idx="0">
              <a:schemeClr val="accent1"/>
            </a:effectRef>
            <a:fontRef idx="minor">
              <a:schemeClr val="tx1"/>
            </a:fontRef>
          </p:style>
        </p:cxnSp>
        <p:cxnSp>
          <p:nvCxnSpPr>
            <p:cNvPr id="3145736" name="Straight Connector 27"/>
            <p:cNvCxnSpPr>
              <a:cxnSpLocks/>
            </p:cNvCxnSpPr>
            <p:nvPr/>
          </p:nvCxnSpPr>
          <p:spPr>
            <a:xfrm>
              <a:off x="7574140" y="2619655"/>
              <a:ext cx="0" cy="488459"/>
            </a:xfrm>
            <a:prstGeom prst="line"/>
          </p:spPr>
          <p:style>
            <a:lnRef idx="1">
              <a:schemeClr val="accent1"/>
            </a:lnRef>
            <a:fillRef idx="0">
              <a:schemeClr val="accent1"/>
            </a:fillRef>
            <a:effectRef idx="0">
              <a:schemeClr val="accent1"/>
            </a:effectRef>
            <a:fontRef idx="minor">
              <a:schemeClr val="tx1"/>
            </a:fontRef>
          </p:style>
        </p:cxnSp>
        <p:cxnSp>
          <p:nvCxnSpPr>
            <p:cNvPr id="3145737" name="Straight Connector 28"/>
            <p:cNvCxnSpPr>
              <a:cxnSpLocks/>
            </p:cNvCxnSpPr>
            <p:nvPr/>
          </p:nvCxnSpPr>
          <p:spPr>
            <a:xfrm>
              <a:off x="10341996" y="2619655"/>
              <a:ext cx="0" cy="488459"/>
            </a:xfrm>
            <a:prstGeom prst="line"/>
          </p:spPr>
          <p:style>
            <a:lnRef idx="1">
              <a:schemeClr val="accent1"/>
            </a:lnRef>
            <a:fillRef idx="0">
              <a:schemeClr val="accent1"/>
            </a:fillRef>
            <a:effectRef idx="0">
              <a:schemeClr val="accent1"/>
            </a:effectRef>
            <a:fontRef idx="minor">
              <a:schemeClr val="tx1"/>
            </a:fontRef>
          </p:style>
        </p:cxnSp>
        <p:cxnSp>
          <p:nvCxnSpPr>
            <p:cNvPr id="3145738" name="Straight Connector 29"/>
            <p:cNvCxnSpPr>
              <a:cxnSpLocks/>
            </p:cNvCxnSpPr>
            <p:nvPr/>
          </p:nvCxnSpPr>
          <p:spPr>
            <a:xfrm>
              <a:off x="4746273" y="4753780"/>
              <a:ext cx="0" cy="488459"/>
            </a:xfrm>
            <a:prstGeom prst="line"/>
          </p:spPr>
          <p:style>
            <a:lnRef idx="1">
              <a:schemeClr val="accent1"/>
            </a:lnRef>
            <a:fillRef idx="0">
              <a:schemeClr val="accent1"/>
            </a:fillRef>
            <a:effectRef idx="0">
              <a:schemeClr val="accent1"/>
            </a:effectRef>
            <a:fontRef idx="minor">
              <a:schemeClr val="tx1"/>
            </a:fontRef>
          </p:style>
        </p:cxnSp>
      </p:grpSp>
      <p:pic>
        <p:nvPicPr>
          <p:cNvPr id="2097158" name="Picture 6"/>
          <p:cNvPicPr>
            <a:picLocks noChangeAspect="1"/>
          </p:cNvPicPr>
          <p:nvPr/>
        </p:nvPicPr>
        <p:blipFill>
          <a:blip xmlns:r="http://schemas.openxmlformats.org/officeDocument/2006/relationships" r:embed="rId2"/>
          <a:stretch>
            <a:fillRect/>
          </a:stretch>
        </p:blipFill>
        <p:spPr>
          <a:xfrm>
            <a:off x="1013188" y="4098983"/>
            <a:ext cx="2434003" cy="1363042"/>
          </a:xfrm>
          <a:prstGeom prst="rect"/>
        </p:spPr>
      </p:pic>
      <p:pic>
        <p:nvPicPr>
          <p:cNvPr id="2097159" name="Picture 5"/>
          <p:cNvPicPr>
            <a:picLocks noChangeAspect="1"/>
          </p:cNvPicPr>
          <p:nvPr/>
        </p:nvPicPr>
        <p:blipFill>
          <a:blip xmlns:r="http://schemas.openxmlformats.org/officeDocument/2006/relationships" r:embed="rId3"/>
          <a:stretch>
            <a:fillRect/>
          </a:stretch>
        </p:blipFill>
        <p:spPr>
          <a:xfrm>
            <a:off x="9057812" y="4022415"/>
            <a:ext cx="2500605" cy="1405022"/>
          </a:xfrm>
          <a:prstGeom prst="rect"/>
        </p:spPr>
      </p:pic>
      <p:pic>
        <p:nvPicPr>
          <p:cNvPr id="2097160" name="Picture 3"/>
          <p:cNvPicPr>
            <a:picLocks noChangeAspect="1"/>
          </p:cNvPicPr>
          <p:nvPr/>
        </p:nvPicPr>
        <p:blipFill>
          <a:blip xmlns:r="http://schemas.openxmlformats.org/officeDocument/2006/relationships" r:embed="rId4"/>
          <a:stretch>
            <a:fillRect/>
          </a:stretch>
        </p:blipFill>
        <p:spPr>
          <a:xfrm>
            <a:off x="6285758" y="4077660"/>
            <a:ext cx="2458790" cy="1405022"/>
          </a:xfrm>
          <a:prstGeom prst="rect"/>
        </p:spPr>
      </p:pic>
      <p:sp>
        <p:nvSpPr>
          <p:cNvPr id="1048628" name="object 53"/>
          <p:cNvSpPr txBox="1"/>
          <p:nvPr/>
        </p:nvSpPr>
        <p:spPr>
          <a:xfrm>
            <a:off x="7889875" y="5513070"/>
            <a:ext cx="4836795" cy="227965"/>
          </a:xfrm>
          <a:prstGeom prst="rect"/>
        </p:spPr>
        <p:txBody>
          <a:bodyPr bIns="0" lIns="0" rIns="0" rtlCol="0" tIns="12700" vert="horz" wrap="square">
            <a:spAutoFit/>
          </a:bodyPr>
          <a:lstStyle>
            <a:lvl1pPr>
              <a:defRPr b="0" sz="4800" i="0">
                <a:solidFill>
                  <a:schemeClr val="bg1"/>
                </a:solidFill>
                <a:latin typeface="Noto Sans CJK JP Medium"/>
                <a:ea typeface="+mj-ea"/>
                <a:cs typeface="Noto Sans CJK JP Medium"/>
              </a:defRPr>
            </a:lvl1pPr>
          </a:lstStyle>
          <a:p>
            <a:pPr algn="ctr" marL="12700">
              <a:spcBef>
                <a:spcPts val="100"/>
              </a:spcBef>
            </a:pPr>
            <a:r>
              <a:rPr altLang="en-US" dirty="0" sz="1400" kern="0" lang="zh-CN">
                <a:solidFill>
                  <a:schemeClr val="tx1"/>
                </a:solidFill>
                <a:latin typeface="微软雅黑" pitchFamily="34" charset="-122"/>
                <a:ea typeface="微软雅黑" pitchFamily="34" charset="-122"/>
                <a:cs typeface="Times New Roman" pitchFamily="18" charset="0"/>
              </a:rPr>
              <a:t>資料來源：賽迪顧問，</a:t>
            </a:r>
            <a:r>
              <a:rPr altLang="zh-CN" dirty="0" sz="1400" kern="0" lang="en-US">
                <a:solidFill>
                  <a:schemeClr val="tx1"/>
                </a:solidFill>
                <a:latin typeface="微软雅黑" pitchFamily="34" charset="-122"/>
                <a:ea typeface="微软雅黑" pitchFamily="34" charset="-122"/>
                <a:cs typeface="Times New Roman" pitchFamily="18" charset="0"/>
              </a:rPr>
              <a:t>2022.3</a:t>
            </a:r>
            <a:endParaRPr altLang="zh-CN" dirty="0" sz="1400" kern="0" lang="en-US">
              <a:solidFill>
                <a:schemeClr val="tx1"/>
              </a:solidFill>
              <a:latin typeface="微软雅黑" pitchFamily="34" charset="-122"/>
              <a:ea typeface="微软雅黑" pitchFamily="34" charset="-122"/>
              <a:cs typeface="Times New Roman" pitchFamily="18" charset="0"/>
            </a:endParaRPr>
          </a:p>
        </p:txBody>
      </p:sp>
      <p:sp>
        <p:nvSpPr>
          <p:cNvPr id="1048629" name="文本框 32"/>
          <p:cNvSpPr txBox="1"/>
          <p:nvPr/>
        </p:nvSpPr>
        <p:spPr>
          <a:xfrm>
            <a:off x="597535" y="5458460"/>
            <a:ext cx="11161395" cy="1360805"/>
          </a:xfrm>
          <a:prstGeom prst="rect"/>
          <a:noFill/>
        </p:spPr>
        <p:txBody>
          <a:bodyPr anchor="t" rtlCol="0" wrap="none">
            <a:spAutoFit/>
          </a:bodyPr>
          <a:p>
            <a:pPr algn="l" marL="12700">
              <a:spcBef>
                <a:spcPts val="100"/>
              </a:spcBef>
            </a:pPr>
            <a:r>
              <a:rPr altLang="en-US" dirty="0" sz="2000" kern="0" lang="zh-TW" spc="-5">
                <a:latin typeface="Songti TC Regular" charset="-122"/>
                <a:ea typeface="Songti TC Regular" charset="-122"/>
                <a:cs typeface="Songti TC Regular" charset="-122"/>
                <a:sym typeface="+mn-ea"/>
              </a:rPr>
              <a:t>總結：</a:t>
            </a:r>
            <a:endParaRPr altLang="zh-CN" dirty="0" sz="2000" kern="0" lang="en-US" spc="-5">
              <a:latin typeface="Songti TC Regular" charset="-122"/>
              <a:ea typeface="Songti TC Regular" charset="-122"/>
              <a:cs typeface="Songti TC Regular" charset="-122"/>
              <a:sym typeface="+mn-ea"/>
            </a:endParaRPr>
          </a:p>
          <a:p>
            <a:pPr algn="l" marL="12700">
              <a:spcBef>
                <a:spcPts val="100"/>
              </a:spcBef>
            </a:pPr>
            <a:r>
              <a:rPr altLang="zh-CN" dirty="0" sz="2000" kern="0" lang="en-US" spc="-5">
                <a:latin typeface="Songti TC Regular" charset="-122"/>
                <a:ea typeface="Songti TC Regular" charset="-122"/>
                <a:cs typeface="Songti TC Regular" charset="-122"/>
                <a:sym typeface="+mn-ea"/>
              </a:rPr>
              <a:t>1.</a:t>
            </a:r>
            <a:r>
              <a:rPr altLang="en-US" dirty="0" sz="2000" kern="0" lang="zh-CN" spc="-5">
                <a:latin typeface="Songti TC Regular" charset="-122"/>
                <a:ea typeface="Songti TC Regular" charset="-122"/>
                <a:cs typeface="Songti TC Regular" charset="-122"/>
                <a:sym typeface="+mn-ea"/>
              </a:rPr>
              <a:t>工業</a:t>
            </a:r>
            <a:r>
              <a:rPr altLang="zh-CN" dirty="0" sz="2000" kern="0" lang="zh-TW" spc="-5">
                <a:latin typeface="Songti TC Regular" charset="-122"/>
                <a:ea typeface="Songti TC Regular" charset="-122"/>
                <a:cs typeface="Songti TC Regular" charset="-122"/>
                <a:sym typeface="+mn-ea"/>
              </a:rPr>
              <a:t>元</a:t>
            </a:r>
            <a:r>
              <a:rPr altLang="en-US" dirty="0" sz="2000" kern="0" lang="zh-CN" spc="-5">
                <a:latin typeface="Songti TC Regular" charset="-122"/>
                <a:ea typeface="Songti TC Regular" charset="-122"/>
                <a:cs typeface="Songti TC Regular" charset="-122"/>
                <a:sym typeface="+mn-ea"/>
              </a:rPr>
              <a:t>宇宙</a:t>
            </a:r>
            <a:r>
              <a:rPr altLang="zh-CN" dirty="0" sz="2000" kern="0" lang="zh-TW" spc="-5">
                <a:latin typeface="Songti TC Regular" charset="-122"/>
                <a:ea typeface="Songti TC Regular" charset="-122"/>
                <a:cs typeface="Songti TC Regular" charset="-122"/>
                <a:sym typeface="+mn-ea"/>
              </a:rPr>
              <a:t>前景廣闊，</a:t>
            </a:r>
            <a:r>
              <a:rPr altLang="en-US" dirty="0" sz="2000" kern="0" lang="zh-CN" spc="-5">
                <a:latin typeface="Songti TC Regular" charset="-122"/>
                <a:ea typeface="Songti TC Regular" charset="-122"/>
                <a:cs typeface="Songti TC Regular" charset="-122"/>
                <a:sym typeface="+mn-ea"/>
              </a:rPr>
              <a:t>應用場景</a:t>
            </a:r>
            <a:r>
              <a:rPr altLang="zh-CN" dirty="0" sz="2000" kern="0" lang="zh-TW" spc="-5">
                <a:latin typeface="Songti TC Regular" charset="-122"/>
                <a:ea typeface="Songti TC Regular" charset="-122"/>
                <a:cs typeface="Songti TC Regular" charset="-122"/>
                <a:sym typeface="+mn-ea"/>
              </a:rPr>
              <a:t>豐富，有</a:t>
            </a:r>
            <a:r>
              <a:rPr altLang="zh-TW" dirty="0" sz="2000" kern="0" lang="en-US" spc="-5">
                <a:latin typeface="Songti TC Regular" charset="-122"/>
                <a:ea typeface="Songti TC Regular" charset="-122"/>
                <a:cs typeface="Songti TC Regular" charset="-122"/>
                <a:sym typeface="+mn-ea"/>
              </a:rPr>
              <a:t>12</a:t>
            </a:r>
            <a:r>
              <a:rPr altLang="en-US" dirty="0" sz="2000" kern="0" lang="zh-TW" spc="-5">
                <a:latin typeface="Songti TC Regular" charset="-122"/>
                <a:ea typeface="Songti TC Regular" charset="-122"/>
                <a:cs typeface="Songti TC Regular" charset="-122"/>
                <a:sym typeface="+mn-ea"/>
              </a:rPr>
              <a:t>大應用場景</a:t>
            </a:r>
            <a:endParaRPr altLang="en-US" dirty="0" sz="2000" kern="0" lang="zh-CN" spc="-5">
              <a:solidFill>
                <a:schemeClr val="tx1"/>
              </a:solidFill>
              <a:latin typeface="Songti TC Regular" charset="-122"/>
              <a:ea typeface="Songti TC Regular" charset="-122"/>
              <a:cs typeface="Songti TC Regular" charset="-122"/>
            </a:endParaRPr>
          </a:p>
          <a:p>
            <a:pPr algn="l" marL="12700">
              <a:spcBef>
                <a:spcPts val="100"/>
              </a:spcBef>
            </a:pPr>
            <a:r>
              <a:rPr altLang="zh-CN" dirty="0" sz="2000" kern="0" lang="en-US" spc="-5">
                <a:solidFill>
                  <a:srgbClr val="0017C0"/>
                </a:solidFill>
                <a:latin typeface="Songti TC Regular" charset="-122"/>
                <a:ea typeface="Songti TC Regular" charset="-122"/>
                <a:cs typeface="Songti TC Regular" charset="-122"/>
                <a:sym typeface="+mn-ea"/>
              </a:rPr>
              <a:t>2.</a:t>
            </a:r>
            <a:r>
              <a:rPr altLang="en-US" dirty="0" sz="2000" kern="0" lang="zh-TW" spc="-5">
                <a:solidFill>
                  <a:srgbClr val="0017C0"/>
                </a:solidFill>
                <a:latin typeface="Songti TC Regular" charset="-122"/>
                <a:ea typeface="Songti TC Regular" charset="-122"/>
                <a:cs typeface="Songti TC Regular" charset="-122"/>
                <a:sym typeface="+mn-ea"/>
              </a:rPr>
              <a:t>目前對於CPEG有可行性的</a:t>
            </a:r>
            <a:r>
              <a:rPr altLang="en-US" dirty="0" sz="2000" kern="0" lang="zh-TW" spc="-5">
                <a:solidFill>
                  <a:srgbClr val="0017C0"/>
                </a:solidFill>
                <a:latin typeface="Songti TC Regular" charset="-122"/>
                <a:ea typeface="Songti TC Regular" charset="-122"/>
                <a:cs typeface="Songti TC Regular" charset="-122"/>
                <a:sym typeface="+mn-ea"/>
              </a:rPr>
              <a:t>工業元宇宙</a:t>
            </a:r>
            <a:r>
              <a:rPr altLang="en-US" dirty="0" sz="2000" kern="0" lang="zh-TW" spc="-5">
                <a:solidFill>
                  <a:srgbClr val="0017C0"/>
                </a:solidFill>
                <a:latin typeface="Songti TC Regular" charset="-122"/>
                <a:ea typeface="Songti TC Regular" charset="-122"/>
                <a:cs typeface="Songti TC Regular" charset="-122"/>
                <a:sym typeface="+mn-ea"/>
              </a:rPr>
              <a:t>應用場景有3個：遠程專家指導、數位培訓、數位導覽</a:t>
            </a:r>
            <a:endParaRPr altLang="en-US" dirty="0" sz="2000" kern="0" lang="zh-TW" spc="-5">
              <a:solidFill>
                <a:srgbClr val="0017C0"/>
              </a:solidFill>
              <a:latin typeface="Songti TC Regular" charset="-122"/>
              <a:ea typeface="Songti TC Regular" charset="-122"/>
              <a:cs typeface="Songti TC Regular" charset="-122"/>
            </a:endParaRPr>
          </a:p>
          <a:p>
            <a:pPr algn="l" marL="12700">
              <a:spcBef>
                <a:spcPts val="100"/>
              </a:spcBef>
            </a:pPr>
            <a:r>
              <a:rPr altLang="en-US" dirty="0" sz="2000" kern="0" lang="zh-TW" spc="-5">
                <a:solidFill>
                  <a:srgbClr val="0017C0"/>
                </a:solidFill>
                <a:latin typeface="Songti TC Regular" charset="-122"/>
                <a:ea typeface="Songti TC Regular" charset="-122"/>
                <a:cs typeface="Songti TC Regular" charset="-122"/>
                <a:sym typeface="+mn-ea"/>
              </a:rPr>
              <a:t>3.</a:t>
            </a:r>
            <a:r>
              <a:rPr altLang="zh-TW" dirty="0" sz="2000" kern="0" lang="en-US" spc="-5">
                <a:solidFill>
                  <a:srgbClr val="0017C0"/>
                </a:solidFill>
                <a:latin typeface="Songti TC Regular" charset="-122"/>
                <a:ea typeface="Songti TC Regular" charset="-122"/>
                <a:cs typeface="Songti TC Regular" charset="-122"/>
                <a:sym typeface="+mn-ea"/>
              </a:rPr>
              <a:t>CPEG</a:t>
            </a:r>
            <a:r>
              <a:rPr altLang="en-US" dirty="0" sz="2000" kern="0" lang="zh-TW" spc="-5">
                <a:solidFill>
                  <a:srgbClr val="0017C0"/>
                </a:solidFill>
                <a:latin typeface="Songti TC Regular" charset="-122"/>
                <a:ea typeface="Songti TC Regular" charset="-122"/>
                <a:cs typeface="Songti TC Regular" charset="-122"/>
                <a:sym typeface="+mn-ea"/>
              </a:rPr>
              <a:t>正在實施應用場景</a:t>
            </a:r>
            <a:r>
              <a:rPr altLang="zh-TW" dirty="0" sz="2000" kern="0" lang="en-US" spc="-5">
                <a:solidFill>
                  <a:srgbClr val="0017C0"/>
                </a:solidFill>
                <a:latin typeface="Songti TC Regular" charset="-122"/>
                <a:ea typeface="Songti TC Regular" charset="-122"/>
                <a:cs typeface="Songti TC Regular" charset="-122"/>
                <a:sym typeface="+mn-ea"/>
              </a:rPr>
              <a:t>1</a:t>
            </a:r>
            <a:r>
              <a:rPr altLang="en-US" dirty="0" sz="2000" kern="0" lang="zh-TW" spc="-5">
                <a:solidFill>
                  <a:srgbClr val="0017C0"/>
                </a:solidFill>
                <a:latin typeface="Songti TC Regular" charset="-122"/>
                <a:ea typeface="Songti TC Regular" charset="-122"/>
                <a:cs typeface="Songti TC Regular" charset="-122"/>
                <a:sym typeface="+mn-ea"/>
              </a:rPr>
              <a:t>個：</a:t>
            </a:r>
            <a:r>
              <a:rPr altLang="en-US" dirty="0" sz="2000" kern="0" lang="zh-TW" spc="-5">
                <a:solidFill>
                  <a:srgbClr val="0017C0"/>
                </a:solidFill>
                <a:highlight>
                  <a:srgbClr val="FFFF00"/>
                </a:highlight>
                <a:latin typeface="Songti TC Regular" charset="-122"/>
                <a:ea typeface="Songti TC Regular" charset="-122"/>
                <a:cs typeface="Songti TC Regular" charset="-122"/>
                <a:sym typeface="+mn-ea"/>
              </a:rPr>
              <a:t>遠程專家指導，</a:t>
            </a:r>
            <a:r>
              <a:rPr altLang="en-US" dirty="0" sz="2000" kern="0" lang="zh-TW" spc="-5">
                <a:solidFill>
                  <a:srgbClr val="0017C0"/>
                </a:solidFill>
                <a:latin typeface="Songti TC Regular" charset="-122"/>
                <a:ea typeface="Songti TC Regular" charset="-122"/>
                <a:cs typeface="Songti TC Regular" charset="-122"/>
                <a:sym typeface="+mn-ea"/>
              </a:rPr>
              <a:t>即AR遠程協助專案，將於今年8月份在CBD VN落地</a:t>
            </a:r>
            <a:endParaRPr altLang="en-US" dirty="0" sz="2000" kern="0" lang="zh-TW" spc="-5">
              <a:solidFill>
                <a:srgbClr val="0017C0"/>
              </a:solidFill>
              <a:latin typeface="Songti TC Regular" charset="-122"/>
              <a:ea typeface="Songti TC Regular" charset="-122"/>
              <a:cs typeface="Songti TC Regular" charset="-122"/>
              <a:sym typeface="+mn-ea"/>
            </a:endParaRPr>
          </a:p>
        </p:txBody>
      </p:sp>
    </p:spTree>
  </p:cSld>
  <p:clrMapOvr>
    <a:masterClrMapping/>
  </p:clrMapOvr>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44" name=""/>
        <p:cNvGrpSpPr/>
        <p:nvPr/>
      </p:nvGrpSpPr>
      <p:grpSpPr>
        <a:xfrm/>
      </p:grpSpPr>
      <p:sp>
        <p:nvSpPr>
          <p:cNvPr id="1048630" name="标题 1"/>
          <p:cNvSpPr/>
          <p:nvPr>
            <p:ph type="title"/>
          </p:nvPr>
        </p:nvSpPr>
        <p:spPr>
          <a:xfrm>
            <a:off x="365760" y="327025"/>
            <a:ext cx="9892665" cy="625475"/>
          </a:xfrm>
        </p:spPr>
        <p:txBody>
          <a:bodyPr/>
          <a:p>
            <a:r>
              <a:rPr altLang="en-US" lang="zh-CN"/>
              <a:t>市場預測</a:t>
            </a:r>
            <a:endParaRPr altLang="en-US" lang="zh-CN"/>
          </a:p>
        </p:txBody>
      </p:sp>
      <p:sp>
        <p:nvSpPr>
          <p:cNvPr id="1048631" name="灯片编号占位符 2"/>
          <p:cNvSpPr/>
          <p:nvPr>
            <p:ph type="sldNum" sz="quarter" idx="12"/>
          </p:nvPr>
        </p:nvSpPr>
        <p:spPr/>
        <p:txBody>
          <a:bodyPr/>
          <a:p>
            <a:fld id="{EB7B820D-1911-41CB-98C7-D57AFA04BA90}" type="slidenum">
              <a:rPr altLang="en-US" lang="zh-TW" smtClean="0"/>
              <a:t>4</a:t>
            </a:fld>
            <a:endParaRPr altLang="en-US" lang="zh-TW"/>
          </a:p>
        </p:txBody>
      </p:sp>
      <p:pic>
        <p:nvPicPr>
          <p:cNvPr id="2097161" name="图片 3"/>
          <p:cNvPicPr>
            <a:picLocks noChangeAspect="1"/>
          </p:cNvPicPr>
          <p:nvPr/>
        </p:nvPicPr>
        <p:blipFill>
          <a:blip xmlns:r="http://schemas.openxmlformats.org/officeDocument/2006/relationships" r:embed="rId1"/>
          <a:stretch>
            <a:fillRect/>
          </a:stretch>
        </p:blipFill>
        <p:spPr>
          <a:xfrm>
            <a:off x="440055" y="1565275"/>
            <a:ext cx="5457190" cy="3188970"/>
          </a:xfrm>
          <a:prstGeom prst="rect"/>
        </p:spPr>
      </p:pic>
      <p:pic>
        <p:nvPicPr>
          <p:cNvPr id="2097162" name="图片 4" descr="Screenshot 2022-05-19 at 8.09.59 PM"/>
          <p:cNvPicPr>
            <a:picLocks noChangeAspect="1"/>
          </p:cNvPicPr>
          <p:nvPr/>
        </p:nvPicPr>
        <p:blipFill>
          <a:blip xmlns:r="http://schemas.openxmlformats.org/officeDocument/2006/relationships" r:embed="rId2"/>
          <a:stretch>
            <a:fillRect/>
          </a:stretch>
        </p:blipFill>
        <p:spPr>
          <a:xfrm>
            <a:off x="6424930" y="1565275"/>
            <a:ext cx="5641975" cy="2005330"/>
          </a:xfrm>
          <a:prstGeom prst="rect"/>
        </p:spPr>
      </p:pic>
      <p:pic>
        <p:nvPicPr>
          <p:cNvPr id="2097163" name="图片 5" descr="Screenshot 2022-05-19 at 8.10.37 PM"/>
          <p:cNvPicPr>
            <a:picLocks noChangeAspect="1"/>
          </p:cNvPicPr>
          <p:nvPr/>
        </p:nvPicPr>
        <p:blipFill>
          <a:blip xmlns:r="http://schemas.openxmlformats.org/officeDocument/2006/relationships" r:embed="rId3"/>
          <a:stretch>
            <a:fillRect/>
          </a:stretch>
        </p:blipFill>
        <p:spPr>
          <a:xfrm>
            <a:off x="6424930" y="4086860"/>
            <a:ext cx="5654675" cy="2114550"/>
          </a:xfrm>
          <a:prstGeom prst="rect"/>
        </p:spPr>
      </p:pic>
      <p:sp>
        <p:nvSpPr>
          <p:cNvPr id="1048632" name="文本框 39"/>
          <p:cNvSpPr txBox="1"/>
          <p:nvPr/>
        </p:nvSpPr>
        <p:spPr>
          <a:xfrm>
            <a:off x="6424930" y="3780155"/>
            <a:ext cx="3510281" cy="294641"/>
          </a:xfrm>
          <a:prstGeom prst="rect"/>
          <a:noFill/>
        </p:spPr>
        <p:txBody>
          <a:bodyPr rtlCol="0" wrap="none">
            <a:spAutoFit/>
          </a:bodyPr>
          <a:p>
            <a:r>
              <a:rPr altLang="en-US" sz="1400" lang="zh-CN">
                <a:latin typeface="Hiragino Sans CNS W3" charset="-120"/>
                <a:ea typeface="Hiragino Sans CNS W3" charset="-120"/>
              </a:rPr>
              <a:t>全球</a:t>
            </a:r>
            <a:r>
              <a:rPr altLang="zh-CN" sz="1400" lang="en-US">
                <a:latin typeface="Hiragino Sans CNS W3" charset="-120"/>
                <a:ea typeface="Hiragino Sans CNS W3" charset="-120"/>
              </a:rPr>
              <a:t>VR</a:t>
            </a:r>
            <a:r>
              <a:rPr altLang="en-US" sz="1400" lang="zh-CN">
                <a:latin typeface="Hiragino Sans CNS W3" charset="-120"/>
                <a:ea typeface="Hiragino Sans CNS W3" charset="-120"/>
              </a:rPr>
              <a:t>設備出貨量和預測（</a:t>
            </a:r>
            <a:r>
              <a:rPr altLang="zh-CN" sz="1400" lang="en-US">
                <a:latin typeface="Hiragino Sans CNS W3" charset="-120"/>
                <a:ea typeface="Hiragino Sans CNS W3" charset="-120"/>
              </a:rPr>
              <a:t>2016-2022E</a:t>
            </a:r>
            <a:r>
              <a:rPr altLang="en-US" sz="1400" lang="zh-CN">
                <a:latin typeface="Hiragino Sans CNS W3" charset="-120"/>
                <a:ea typeface="Hiragino Sans CNS W3" charset="-120"/>
              </a:rPr>
              <a:t>）</a:t>
            </a:r>
            <a:endParaRPr altLang="en-US" sz="1400" lang="zh-CN">
              <a:latin typeface="Hiragino Sans CNS W3" charset="-120"/>
              <a:ea typeface="Hiragino Sans CNS W3" charset="-120"/>
            </a:endParaRPr>
          </a:p>
        </p:txBody>
      </p:sp>
      <p:sp>
        <p:nvSpPr>
          <p:cNvPr id="1048633" name="文本框 6"/>
          <p:cNvSpPr txBox="1"/>
          <p:nvPr/>
        </p:nvSpPr>
        <p:spPr>
          <a:xfrm>
            <a:off x="6424930" y="1188720"/>
            <a:ext cx="3510281" cy="294640"/>
          </a:xfrm>
          <a:prstGeom prst="rect"/>
          <a:noFill/>
        </p:spPr>
        <p:txBody>
          <a:bodyPr rtlCol="0" wrap="none">
            <a:spAutoFit/>
          </a:bodyPr>
          <a:p>
            <a:r>
              <a:rPr altLang="en-US" sz="1400" lang="zh-CN">
                <a:latin typeface="Hiragino Sans CNS W3" charset="-120"/>
                <a:ea typeface="Hiragino Sans CNS W3" charset="-120"/>
              </a:rPr>
              <a:t>全球</a:t>
            </a:r>
            <a:r>
              <a:rPr altLang="zh-CN" sz="1400" lang="en-US">
                <a:latin typeface="Hiragino Sans CNS W3" charset="-120"/>
                <a:ea typeface="Hiragino Sans CNS W3" charset="-120"/>
              </a:rPr>
              <a:t>AR</a:t>
            </a:r>
            <a:r>
              <a:rPr altLang="en-US" sz="1400" lang="zh-CN">
                <a:latin typeface="Hiragino Sans CNS W3" charset="-120"/>
                <a:ea typeface="Hiragino Sans CNS W3" charset="-120"/>
              </a:rPr>
              <a:t>設備出貨量和預測（</a:t>
            </a:r>
            <a:r>
              <a:rPr altLang="zh-CN" sz="1400" lang="en-US">
                <a:latin typeface="Hiragino Sans CNS W3" charset="-120"/>
                <a:ea typeface="Hiragino Sans CNS W3" charset="-120"/>
              </a:rPr>
              <a:t>2016-2022E</a:t>
            </a:r>
            <a:r>
              <a:rPr altLang="en-US" sz="1400" lang="zh-CN">
                <a:latin typeface="Hiragino Sans CNS W3" charset="-120"/>
                <a:ea typeface="Hiragino Sans CNS W3" charset="-120"/>
              </a:rPr>
              <a:t>）</a:t>
            </a:r>
            <a:endParaRPr altLang="en-US" sz="1400" lang="zh-CN">
              <a:latin typeface="Hiragino Sans CNS W3" charset="-120"/>
              <a:ea typeface="Hiragino Sans CNS W3" charset="-120"/>
            </a:endParaRPr>
          </a:p>
        </p:txBody>
      </p:sp>
      <p:sp>
        <p:nvSpPr>
          <p:cNvPr id="1048634" name="文本框 7"/>
          <p:cNvSpPr txBox="1"/>
          <p:nvPr/>
        </p:nvSpPr>
        <p:spPr>
          <a:xfrm>
            <a:off x="6424930" y="6466205"/>
            <a:ext cx="3535681" cy="269241"/>
          </a:xfrm>
          <a:prstGeom prst="rect"/>
          <a:noFill/>
        </p:spPr>
        <p:txBody>
          <a:bodyPr rtlCol="0" wrap="none">
            <a:spAutoFit/>
          </a:bodyPr>
          <a:p>
            <a:r>
              <a:rPr sz="1200" lang="en-US">
                <a:solidFill>
                  <a:schemeClr val="tx1">
                    <a:lumMod val="65000"/>
                    <a:lumOff val="35000"/>
                  </a:schemeClr>
                </a:solidFill>
                <a:latin typeface="Hiragino Sans CNS W3" charset="-120"/>
                <a:ea typeface="Hiragino Sans CNS W3" charset="-120"/>
              </a:rPr>
              <a:t>Source: IDC; Deloitte Research and analysis 2020</a:t>
            </a:r>
            <a:endParaRPr sz="1200" lang="en-US">
              <a:solidFill>
                <a:schemeClr val="tx1">
                  <a:lumMod val="65000"/>
                  <a:lumOff val="35000"/>
                </a:schemeClr>
              </a:solidFill>
              <a:latin typeface="Hiragino Sans CNS W3" charset="-120"/>
              <a:ea typeface="Hiragino Sans CNS W3" charset="-120"/>
            </a:endParaRPr>
          </a:p>
        </p:txBody>
      </p:sp>
      <p:sp>
        <p:nvSpPr>
          <p:cNvPr id="1048635" name="文本框 9"/>
          <p:cNvSpPr txBox="1"/>
          <p:nvPr/>
        </p:nvSpPr>
        <p:spPr>
          <a:xfrm>
            <a:off x="365760" y="1188720"/>
            <a:ext cx="5531485" cy="306705"/>
          </a:xfrm>
          <a:prstGeom prst="rect"/>
          <a:noFill/>
        </p:spPr>
        <p:txBody>
          <a:bodyPr rtlCol="0" wrap="square">
            <a:spAutoFit/>
          </a:bodyPr>
          <a:p>
            <a:r>
              <a:rPr altLang="en-US" sz="1400" lang="zh-CN">
                <a:latin typeface="Hiragino Sans CNS W3" charset="-120"/>
                <a:ea typeface="Hiragino Sans CNS W3" charset="-120"/>
              </a:rPr>
              <a:t>預計到</a:t>
            </a:r>
            <a:r>
              <a:rPr altLang="zh-CN" sz="1400" lang="en-US">
                <a:latin typeface="Hiragino Sans CNS W3" charset="-120"/>
                <a:ea typeface="Hiragino Sans CNS W3" charset="-120"/>
              </a:rPr>
              <a:t>2030</a:t>
            </a:r>
            <a:r>
              <a:rPr altLang="en-US" sz="1400" lang="zh-CN">
                <a:latin typeface="Hiragino Sans CNS W3" charset="-120"/>
                <a:ea typeface="Hiragino Sans CNS W3" charset="-120"/>
              </a:rPr>
              <a:t>年全球元宇宙市場規模為</a:t>
            </a:r>
            <a:r>
              <a:rPr altLang="zh-CN" sz="1400" lang="en-US">
                <a:latin typeface="Hiragino Sans CNS W3" charset="-120"/>
                <a:ea typeface="Hiragino Sans CNS W3" charset="-120"/>
              </a:rPr>
              <a:t>9470</a:t>
            </a:r>
            <a:r>
              <a:rPr altLang="en-US" sz="1400" lang="zh-CN">
                <a:latin typeface="Hiragino Sans CNS W3" charset="-120"/>
                <a:ea typeface="Hiragino Sans CNS W3" charset="-120"/>
              </a:rPr>
              <a:t>億美元</a:t>
            </a:r>
            <a:r>
              <a:rPr altLang="zh-CN" sz="1400" lang="en-US">
                <a:latin typeface="Hiragino Sans CNS W3" charset="-120"/>
                <a:ea typeface="Hiragino Sans CNS W3" charset="-120"/>
              </a:rPr>
              <a:t>, CAGR=38.8%</a:t>
            </a:r>
            <a:endParaRPr altLang="zh-CN" sz="1400" lang="en-US">
              <a:latin typeface="Hiragino Sans CNS W3" charset="-120"/>
              <a:ea typeface="Hiragino Sans CNS W3" charset="-12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45" name=""/>
        <p:cNvGrpSpPr/>
        <p:nvPr/>
      </p:nvGrpSpPr>
      <p:grpSpPr>
        <a:xfrm/>
      </p:grpSpPr>
      <p:sp>
        <p:nvSpPr>
          <p:cNvPr id="1048636" name="标题 1"/>
          <p:cNvSpPr/>
          <p:nvPr>
            <p:ph type="title"/>
          </p:nvPr>
        </p:nvSpPr>
        <p:spPr/>
        <p:txBody>
          <a:bodyPr/>
          <a:p>
            <a:r>
              <a:rPr altLang="en-US" lang="zh-CN"/>
              <a:t>消費和工業元宇宙</a:t>
            </a:r>
            <a:endParaRPr altLang="en-US" lang="zh-CN"/>
          </a:p>
        </p:txBody>
      </p:sp>
      <p:sp>
        <p:nvSpPr>
          <p:cNvPr id="1048637" name="灯片编号占位符 2"/>
          <p:cNvSpPr/>
          <p:nvPr>
            <p:ph type="sldNum" sz="quarter" idx="12"/>
          </p:nvPr>
        </p:nvSpPr>
        <p:spPr/>
        <p:txBody>
          <a:bodyPr/>
          <a:p>
            <a:fld id="{EB7B820D-1911-41CB-98C7-D57AFA04BA90}" type="slidenum">
              <a:rPr altLang="en-US" lang="zh-TW" smtClean="0"/>
              <a:t>5</a:t>
            </a:fld>
            <a:endParaRPr altLang="en-US" lang="zh-TW"/>
          </a:p>
        </p:txBody>
      </p:sp>
      <p:sp>
        <p:nvSpPr>
          <p:cNvPr id="1048638" name="文本框 9"/>
          <p:cNvSpPr txBox="1"/>
          <p:nvPr/>
        </p:nvSpPr>
        <p:spPr>
          <a:xfrm>
            <a:off x="353060" y="862330"/>
            <a:ext cx="7726045" cy="306705"/>
          </a:xfrm>
          <a:prstGeom prst="rect"/>
          <a:noFill/>
        </p:spPr>
        <p:txBody>
          <a:bodyPr rtlCol="0" wrap="square">
            <a:spAutoFit/>
          </a:bodyPr>
          <a:p>
            <a:r>
              <a:rPr altLang="en-US" sz="1400" lang="zh-CN">
                <a:latin typeface="Hiragino Sans CNS W3" charset="-120"/>
                <a:ea typeface="Hiragino Sans CNS W3" charset="-120"/>
              </a:rPr>
              <a:t>消費元宇宙豐富個人的精神世界，而工業元宇宙是為了提升物理世界的生產效率</a:t>
            </a:r>
            <a:endParaRPr altLang="en-US" sz="1400" lang="zh-CN">
              <a:latin typeface="Hiragino Sans CNS W3" charset="-120"/>
              <a:ea typeface="Hiragino Sans CNS W3" charset="-120"/>
            </a:endParaRPr>
          </a:p>
        </p:txBody>
      </p:sp>
      <p:pic>
        <p:nvPicPr>
          <p:cNvPr id="2097164" name="图片 3" descr="Screenshot 2022-05-19 at 8.29.32 PM"/>
          <p:cNvPicPr>
            <a:picLocks noChangeAspect="1"/>
          </p:cNvPicPr>
          <p:nvPr/>
        </p:nvPicPr>
        <p:blipFill>
          <a:blip xmlns:r="http://schemas.openxmlformats.org/officeDocument/2006/relationships" r:embed="rId1"/>
          <a:stretch>
            <a:fillRect/>
          </a:stretch>
        </p:blipFill>
        <p:spPr>
          <a:xfrm>
            <a:off x="4154805" y="2221230"/>
            <a:ext cx="7785735" cy="3294380"/>
          </a:xfrm>
          <a:prstGeom prst="rect"/>
        </p:spPr>
      </p:pic>
      <p:sp>
        <p:nvSpPr>
          <p:cNvPr id="1048639" name="文本框 21"/>
          <p:cNvSpPr txBox="1"/>
          <p:nvPr/>
        </p:nvSpPr>
        <p:spPr>
          <a:xfrm>
            <a:off x="8162290" y="6463665"/>
            <a:ext cx="3303270" cy="306705"/>
          </a:xfrm>
          <a:prstGeom prst="rect"/>
          <a:noFill/>
        </p:spPr>
        <p:txBody>
          <a:bodyPr rtlCol="0" wrap="none">
            <a:spAutoFit/>
          </a:bodyPr>
          <a:p>
            <a:r>
              <a:rPr altLang="zh-CN" sz="1400" lang="en-US">
                <a:solidFill>
                  <a:schemeClr val="tx1">
                    <a:lumMod val="65000"/>
                    <a:lumOff val="35000"/>
                  </a:schemeClr>
                </a:solidFill>
              </a:rPr>
              <a:t>Source: Deloitte metaverse report 2022</a:t>
            </a:r>
            <a:endParaRPr altLang="zh-CN" sz="1400" lang="en-US">
              <a:solidFill>
                <a:schemeClr val="tx1">
                  <a:lumMod val="65000"/>
                  <a:lumOff val="35000"/>
                </a:schemeClr>
              </a:solidFill>
            </a:endParaRPr>
          </a:p>
        </p:txBody>
      </p:sp>
      <p:sp>
        <p:nvSpPr>
          <p:cNvPr id="1048640" name="文本框 4"/>
          <p:cNvSpPr txBox="1"/>
          <p:nvPr/>
        </p:nvSpPr>
        <p:spPr>
          <a:xfrm>
            <a:off x="324485" y="2898775"/>
            <a:ext cx="3742055" cy="1060450"/>
          </a:xfrm>
          <a:prstGeom prst="rect"/>
          <a:noFill/>
        </p:spPr>
        <p:txBody>
          <a:bodyPr rtlCol="0" wrap="square">
            <a:spAutoFit/>
          </a:bodyPr>
          <a:p>
            <a:pPr fontAlgn="auto" indent="0">
              <a:lnSpc>
                <a:spcPct val="150000"/>
              </a:lnSpc>
            </a:pPr>
            <a:r>
              <a:rPr altLang="en-US" sz="1400" lang="zh-CN">
                <a:latin typeface="Hiragino Sans CNS W3" charset="-120"/>
                <a:ea typeface="Hiragino Sans CNS W3" charset="-120"/>
              </a:rPr>
              <a:t>工業元宇宙中的現實（</a:t>
            </a:r>
            <a:r>
              <a:rPr altLang="zh-CN" sz="1400" lang="en-US">
                <a:latin typeface="Hiragino Sans CNS W3" charset="-120"/>
                <a:ea typeface="Hiragino Sans CNS W3" charset="-120"/>
              </a:rPr>
              <a:t>real</a:t>
            </a:r>
            <a:r>
              <a:rPr altLang="en-US" sz="1400" lang="zh-CN">
                <a:latin typeface="Hiragino Sans CNS W3" charset="-120"/>
                <a:ea typeface="Hiragino Sans CNS W3" charset="-120"/>
              </a:rPr>
              <a:t>）和虛擬（</a:t>
            </a:r>
            <a:r>
              <a:rPr altLang="zh-CN" sz="1400" lang="en-US">
                <a:latin typeface="Hiragino Sans CNS W3" charset="-120"/>
                <a:ea typeface="Hiragino Sans CNS W3" charset="-120"/>
              </a:rPr>
              <a:t>virtual</a:t>
            </a:r>
            <a:r>
              <a:rPr altLang="en-US" sz="1400" lang="zh-CN">
                <a:latin typeface="Hiragino Sans CNS W3" charset="-120"/>
                <a:ea typeface="Hiragino Sans CNS W3" charset="-120"/>
              </a:rPr>
              <a:t>）</a:t>
            </a:r>
            <a:endParaRPr altLang="en-US" sz="1400" lang="zh-CN">
              <a:latin typeface="Hiragino Sans CNS W3" charset="-120"/>
              <a:ea typeface="Hiragino Sans CNS W3" charset="-120"/>
            </a:endParaRPr>
          </a:p>
          <a:p>
            <a:pPr fontAlgn="auto" indent="0" marL="285750">
              <a:lnSpc>
                <a:spcPct val="150000"/>
              </a:lnSpc>
              <a:buFont typeface="Arial" charset="0"/>
              <a:buChar char="•"/>
            </a:pPr>
            <a:r>
              <a:rPr altLang="en-US" sz="1400" lang="zh-CN">
                <a:latin typeface="Hiragino Sans CNS W3" charset="-120"/>
                <a:ea typeface="Hiragino Sans CNS W3" charset="-120"/>
              </a:rPr>
              <a:t>從現實到虛擬：提升現實的體驗感和效率</a:t>
            </a:r>
            <a:endParaRPr altLang="en-US" sz="1400" lang="zh-CN">
              <a:latin typeface="Hiragino Sans CNS W3" charset="-120"/>
              <a:ea typeface="Hiragino Sans CNS W3" charset="-120"/>
            </a:endParaRPr>
          </a:p>
          <a:p>
            <a:pPr fontAlgn="auto" indent="0" marL="285750">
              <a:lnSpc>
                <a:spcPct val="150000"/>
              </a:lnSpc>
              <a:buFont typeface="Arial" charset="0"/>
              <a:buChar char="•"/>
            </a:pPr>
            <a:r>
              <a:rPr altLang="en-US" sz="1400" lang="zh-CN">
                <a:latin typeface="Hiragino Sans CNS W3" charset="-120"/>
                <a:ea typeface="Hiragino Sans CNS W3" charset="-120"/>
              </a:rPr>
              <a:t>從虛擬到現實：探索新產品和新消費場景</a:t>
            </a:r>
            <a:endParaRPr altLang="en-US" sz="1400" lang="zh-CN">
              <a:latin typeface="Hiragino Sans CNS W3" charset="-120"/>
              <a:ea typeface="Hiragino Sans CNS W3" charset="-12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46" name=""/>
        <p:cNvGrpSpPr/>
        <p:nvPr/>
      </p:nvGrpSpPr>
      <p:grpSpPr>
        <a:xfrm/>
      </p:grpSpPr>
      <p:sp>
        <p:nvSpPr>
          <p:cNvPr id="1048641" name="标题 1"/>
          <p:cNvSpPr/>
          <p:nvPr>
            <p:ph type="title"/>
          </p:nvPr>
        </p:nvSpPr>
        <p:spPr>
          <a:xfrm>
            <a:off x="324485" y="373380"/>
            <a:ext cx="9892665" cy="625475"/>
          </a:xfrm>
        </p:spPr>
        <p:txBody>
          <a:bodyPr/>
          <a:p>
            <a:r>
              <a:rPr altLang="zh-CN" lang="en-US"/>
              <a:t>XR</a:t>
            </a:r>
            <a:r>
              <a:rPr altLang="en-US" lang="zh-CN"/>
              <a:t>關鍵技術佈局</a:t>
            </a:r>
            <a:endParaRPr altLang="en-US" lang="zh-CN"/>
          </a:p>
        </p:txBody>
      </p:sp>
      <p:sp>
        <p:nvSpPr>
          <p:cNvPr id="1048642" name="灯片编号占位符 5"/>
          <p:cNvSpPr/>
          <p:nvPr>
            <p:ph type="sldNum" sz="quarter" idx="12"/>
          </p:nvPr>
        </p:nvSpPr>
        <p:spPr/>
        <p:txBody>
          <a:bodyPr/>
          <a:p>
            <a:fld id="{EB7B820D-1911-41CB-98C7-D57AFA04BA90}" type="slidenum">
              <a:rPr altLang="en-US" lang="zh-TW" smtClean="0"/>
              <a:t>6</a:t>
            </a:fld>
            <a:endParaRPr altLang="en-US" lang="zh-TW"/>
          </a:p>
        </p:txBody>
      </p:sp>
      <p:sp>
        <p:nvSpPr>
          <p:cNvPr id="1048643" name="矩形 6"/>
          <p:cNvSpPr/>
          <p:nvPr/>
        </p:nvSpPr>
        <p:spPr>
          <a:xfrm>
            <a:off x="563880" y="1539240"/>
            <a:ext cx="1111250" cy="1666240"/>
          </a:xfrm>
          <a:prstGeom prst="rect"/>
          <a:solidFill>
            <a:srgbClr val="DFE0DE"/>
          </a:solidFill>
          <a:ln>
            <a:noFill/>
          </a:ln>
        </p:spPr>
        <p:style>
          <a:lnRef idx="2">
            <a:schemeClr val="accent3">
              <a:shade val="50000"/>
            </a:schemeClr>
          </a:lnRef>
          <a:fillRef idx="1">
            <a:schemeClr val="accent3"/>
          </a:fillRef>
          <a:effectRef idx="0">
            <a:schemeClr val="accent3"/>
          </a:effectRef>
          <a:fontRef idx="minor">
            <a:schemeClr val="lt1"/>
          </a:fontRef>
        </p:style>
        <p:txBody>
          <a:bodyPr anchor="ctr" rtlCol="0"/>
          <a:p>
            <a:pPr algn="ctr"/>
            <a:r>
              <a:rPr altLang="zh-CN" b="1" sz="1200" lang="en-US">
                <a:solidFill>
                  <a:schemeClr val="tx1"/>
                </a:solidFill>
                <a:latin typeface="Hiragino Sans CNS W6" charset="-120"/>
                <a:ea typeface="Hiragino Sans CNS W6" charset="-120"/>
                <a:cs typeface="Hiragino Sans CNS W6" charset="-120"/>
              </a:rPr>
              <a:t>End</a:t>
            </a:r>
            <a:endParaRPr altLang="zh-CN" b="1" sz="1200" lang="en-US">
              <a:solidFill>
                <a:schemeClr val="tx1"/>
              </a:solidFill>
              <a:latin typeface="Hiragino Sans CNS W6" charset="-120"/>
              <a:ea typeface="Hiragino Sans CNS W6" charset="-120"/>
              <a:cs typeface="Hiragino Sans CNS W6" charset="-120"/>
            </a:endParaRPr>
          </a:p>
          <a:p>
            <a:pPr algn="ctr"/>
            <a:r>
              <a:rPr altLang="en-US" b="1" sz="1200" lang="zh-CN">
                <a:solidFill>
                  <a:schemeClr val="tx1"/>
                </a:solidFill>
                <a:latin typeface="Hiragino Sans CNS W6" charset="-120"/>
                <a:ea typeface="Hiragino Sans CNS W6" charset="-120"/>
                <a:cs typeface="Hiragino Sans CNS W6" charset="-120"/>
              </a:rPr>
              <a:t>（終端）</a:t>
            </a:r>
            <a:endParaRPr altLang="en-US" b="1" sz="1200" lang="zh-CN">
              <a:solidFill>
                <a:schemeClr val="tx1"/>
              </a:solidFill>
              <a:latin typeface="Hiragino Sans CNS W6" charset="-120"/>
              <a:ea typeface="Hiragino Sans CNS W6" charset="-120"/>
              <a:cs typeface="Hiragino Sans CNS W6" charset="-120"/>
            </a:endParaRPr>
          </a:p>
        </p:txBody>
      </p:sp>
      <p:sp>
        <p:nvSpPr>
          <p:cNvPr id="1048644" name="矩形 7"/>
          <p:cNvSpPr/>
          <p:nvPr/>
        </p:nvSpPr>
        <p:spPr>
          <a:xfrm>
            <a:off x="563880" y="3376295"/>
            <a:ext cx="1111250" cy="979170"/>
          </a:xfrm>
          <a:prstGeom prst="rect"/>
          <a:solidFill>
            <a:srgbClr val="DFE0DE"/>
          </a:solidFill>
          <a:ln>
            <a:noFill/>
          </a:ln>
        </p:spPr>
        <p:style>
          <a:lnRef idx="2">
            <a:schemeClr val="accent3">
              <a:shade val="50000"/>
            </a:schemeClr>
          </a:lnRef>
          <a:fillRef idx="1">
            <a:schemeClr val="accent3"/>
          </a:fillRef>
          <a:effectRef idx="0">
            <a:schemeClr val="accent3"/>
          </a:effectRef>
          <a:fontRef idx="minor">
            <a:schemeClr val="lt1"/>
          </a:fontRef>
        </p:style>
        <p:txBody>
          <a:bodyPr anchor="ctr" rtlCol="0"/>
          <a:p>
            <a:pPr algn="ctr"/>
            <a:r>
              <a:rPr altLang="zh-CN" b="1" sz="1200" lang="en-US">
                <a:solidFill>
                  <a:schemeClr val="tx1"/>
                </a:solidFill>
                <a:latin typeface="Hiragino Sans CNS W6" charset="-120"/>
                <a:ea typeface="Hiragino Sans CNS W6" charset="-120"/>
                <a:cs typeface="Hiragino Sans CNS W6" charset="-120"/>
              </a:rPr>
              <a:t>Network</a:t>
            </a:r>
            <a:endParaRPr altLang="zh-CN" b="1" sz="1200" lang="en-US">
              <a:solidFill>
                <a:schemeClr val="tx1"/>
              </a:solidFill>
              <a:latin typeface="Hiragino Sans CNS W6" charset="-120"/>
              <a:ea typeface="Hiragino Sans CNS W6" charset="-120"/>
              <a:cs typeface="Hiragino Sans CNS W6" charset="-120"/>
            </a:endParaRPr>
          </a:p>
          <a:p>
            <a:pPr algn="ctr"/>
            <a:r>
              <a:rPr altLang="en-US" b="1" sz="1200" lang="zh-CN">
                <a:solidFill>
                  <a:schemeClr val="tx1"/>
                </a:solidFill>
                <a:latin typeface="Hiragino Sans CNS W6" charset="-120"/>
                <a:ea typeface="Hiragino Sans CNS W6" charset="-120"/>
                <a:cs typeface="Hiragino Sans CNS W6" charset="-120"/>
              </a:rPr>
              <a:t>（</a:t>
            </a:r>
            <a:r>
              <a:rPr altLang="zh-CN" b="1" sz="1200" lang="en-US">
                <a:solidFill>
                  <a:schemeClr val="tx1"/>
                </a:solidFill>
                <a:latin typeface="Hiragino Sans CNS W6" charset="-120"/>
                <a:ea typeface="Hiragino Sans CNS W6" charset="-120"/>
                <a:cs typeface="Hiragino Sans CNS W6" charset="-120"/>
              </a:rPr>
              <a:t>5G</a:t>
            </a:r>
            <a:r>
              <a:rPr altLang="en-US" b="1" sz="1200" lang="zh-CN">
                <a:solidFill>
                  <a:schemeClr val="tx1"/>
                </a:solidFill>
                <a:latin typeface="Hiragino Sans CNS W6" charset="-120"/>
                <a:ea typeface="Hiragino Sans CNS W6" charset="-120"/>
                <a:cs typeface="Hiragino Sans CNS W6" charset="-120"/>
              </a:rPr>
              <a:t>）</a:t>
            </a:r>
            <a:endParaRPr altLang="en-US" b="1" sz="1200" lang="zh-CN">
              <a:solidFill>
                <a:schemeClr val="tx1"/>
              </a:solidFill>
              <a:latin typeface="Hiragino Sans CNS W6" charset="-120"/>
              <a:ea typeface="Hiragino Sans CNS W6" charset="-120"/>
              <a:cs typeface="Hiragino Sans CNS W6" charset="-120"/>
            </a:endParaRPr>
          </a:p>
        </p:txBody>
      </p:sp>
      <p:sp>
        <p:nvSpPr>
          <p:cNvPr id="1048645" name="矩形 8"/>
          <p:cNvSpPr/>
          <p:nvPr/>
        </p:nvSpPr>
        <p:spPr>
          <a:xfrm>
            <a:off x="563880" y="4526280"/>
            <a:ext cx="1111250" cy="1541780"/>
          </a:xfrm>
          <a:prstGeom prst="rect"/>
          <a:solidFill>
            <a:srgbClr val="DFE0DE"/>
          </a:solidFill>
          <a:ln>
            <a:noFill/>
          </a:ln>
        </p:spPr>
        <p:style>
          <a:lnRef idx="2">
            <a:schemeClr val="accent3">
              <a:shade val="50000"/>
            </a:schemeClr>
          </a:lnRef>
          <a:fillRef idx="1">
            <a:schemeClr val="accent3"/>
          </a:fillRef>
          <a:effectRef idx="0">
            <a:schemeClr val="accent3"/>
          </a:effectRef>
          <a:fontRef idx="minor">
            <a:schemeClr val="lt1"/>
          </a:fontRef>
        </p:style>
        <p:txBody>
          <a:bodyPr anchor="ctr" rtlCol="0"/>
          <a:p>
            <a:pPr algn="ctr"/>
            <a:r>
              <a:rPr altLang="zh-CN" b="1" sz="1200" lang="en-US">
                <a:solidFill>
                  <a:schemeClr val="tx1"/>
                </a:solidFill>
                <a:latin typeface="Hiragino Sans CNS W6" charset="-120"/>
                <a:ea typeface="Hiragino Sans CNS W6" charset="-120"/>
                <a:cs typeface="Hiragino Sans CNS W6" charset="-120"/>
              </a:rPr>
              <a:t>Cloud</a:t>
            </a:r>
            <a:endParaRPr altLang="zh-CN" b="1" sz="1200" lang="en-US">
              <a:solidFill>
                <a:schemeClr val="tx1"/>
              </a:solidFill>
              <a:latin typeface="Hiragino Sans CNS W6" charset="-120"/>
              <a:ea typeface="Hiragino Sans CNS W6" charset="-120"/>
              <a:cs typeface="Hiragino Sans CNS W6" charset="-120"/>
            </a:endParaRPr>
          </a:p>
          <a:p>
            <a:pPr algn="ctr"/>
            <a:r>
              <a:rPr altLang="en-US" b="1" sz="1200" lang="zh-CN">
                <a:solidFill>
                  <a:schemeClr val="tx1"/>
                </a:solidFill>
                <a:latin typeface="Hiragino Sans CNS W6" charset="-120"/>
                <a:ea typeface="Hiragino Sans CNS W6" charset="-120"/>
                <a:cs typeface="Hiragino Sans CNS W6" charset="-120"/>
              </a:rPr>
              <a:t>（內容和應用）</a:t>
            </a:r>
            <a:endParaRPr altLang="en-US" b="1" sz="1200" lang="zh-CN">
              <a:solidFill>
                <a:schemeClr val="tx1"/>
              </a:solidFill>
              <a:latin typeface="Hiragino Sans CNS W6" charset="-120"/>
              <a:ea typeface="Hiragino Sans CNS W6" charset="-120"/>
              <a:cs typeface="Hiragino Sans CNS W6" charset="-120"/>
            </a:endParaRPr>
          </a:p>
        </p:txBody>
      </p:sp>
      <p:sp>
        <p:nvSpPr>
          <p:cNvPr id="1048646" name="圆角矩形 9"/>
          <p:cNvSpPr/>
          <p:nvPr/>
        </p:nvSpPr>
        <p:spPr>
          <a:xfrm>
            <a:off x="1894840" y="1677035"/>
            <a:ext cx="1859280" cy="730885"/>
          </a:xfrm>
          <a:prstGeom prst="roundRect"/>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r>
              <a:rPr altLang="en-US" lang="zh-CN">
                <a:solidFill>
                  <a:schemeClr val="tx1"/>
                </a:solidFill>
                <a:latin typeface="Hiragino Sans CNS W3" charset="-120"/>
                <a:ea typeface="Hiragino Sans CNS W3" charset="-120"/>
              </a:rPr>
              <a:t>近眼顯示技術</a:t>
            </a:r>
            <a:endParaRPr altLang="en-US" lang="zh-CN">
              <a:solidFill>
                <a:schemeClr val="tx1"/>
              </a:solidFill>
              <a:latin typeface="Hiragino Sans CNS W3" charset="-120"/>
              <a:ea typeface="Hiragino Sans CNS W3" charset="-120"/>
            </a:endParaRPr>
          </a:p>
        </p:txBody>
      </p:sp>
      <p:sp>
        <p:nvSpPr>
          <p:cNvPr id="1048647" name="圆角矩形 13"/>
          <p:cNvSpPr/>
          <p:nvPr/>
        </p:nvSpPr>
        <p:spPr>
          <a:xfrm>
            <a:off x="1894840" y="2474595"/>
            <a:ext cx="1859280" cy="730885"/>
          </a:xfrm>
          <a:prstGeom prst="roundRect"/>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r>
              <a:rPr altLang="en-US" lang="zh-CN">
                <a:solidFill>
                  <a:schemeClr val="tx1"/>
                </a:solidFill>
                <a:latin typeface="Hiragino Sans CNS W3" charset="-120"/>
                <a:ea typeface="Hiragino Sans CNS W3" charset="-120"/>
              </a:rPr>
              <a:t>感知交互技術</a:t>
            </a:r>
            <a:endParaRPr altLang="en-US" lang="zh-CN">
              <a:solidFill>
                <a:schemeClr val="tx1"/>
              </a:solidFill>
              <a:latin typeface="Hiragino Sans CNS W3" charset="-120"/>
              <a:ea typeface="Hiragino Sans CNS W3" charset="-120"/>
            </a:endParaRPr>
          </a:p>
        </p:txBody>
      </p:sp>
      <p:sp>
        <p:nvSpPr>
          <p:cNvPr id="1048648" name="圆角矩形 14"/>
          <p:cNvSpPr/>
          <p:nvPr/>
        </p:nvSpPr>
        <p:spPr>
          <a:xfrm>
            <a:off x="1894840" y="3376295"/>
            <a:ext cx="1859280" cy="979170"/>
          </a:xfrm>
          <a:prstGeom prst="roundRect"/>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r>
              <a:rPr altLang="en-US" lang="zh-CN">
                <a:solidFill>
                  <a:schemeClr val="tx1"/>
                </a:solidFill>
                <a:latin typeface="Hiragino Sans CNS W3" charset="-120"/>
                <a:ea typeface="Hiragino Sans CNS W3" charset="-120"/>
              </a:rPr>
              <a:t>網絡傳輸技術</a:t>
            </a:r>
            <a:endParaRPr altLang="en-US" lang="zh-CN">
              <a:solidFill>
                <a:schemeClr val="tx1"/>
              </a:solidFill>
              <a:latin typeface="Hiragino Sans CNS W3" charset="-120"/>
              <a:ea typeface="Hiragino Sans CNS W3" charset="-120"/>
            </a:endParaRPr>
          </a:p>
        </p:txBody>
      </p:sp>
      <p:sp>
        <p:nvSpPr>
          <p:cNvPr id="1048649" name="圆角矩形 15"/>
          <p:cNvSpPr/>
          <p:nvPr/>
        </p:nvSpPr>
        <p:spPr>
          <a:xfrm>
            <a:off x="1894840" y="4526280"/>
            <a:ext cx="1859280" cy="730885"/>
          </a:xfrm>
          <a:prstGeom prst="roundRect"/>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r>
              <a:rPr altLang="en-US" lang="zh-CN">
                <a:solidFill>
                  <a:schemeClr val="tx1"/>
                </a:solidFill>
                <a:latin typeface="Hiragino Sans CNS W3" charset="-120"/>
                <a:ea typeface="Hiragino Sans CNS W3" charset="-120"/>
              </a:rPr>
              <a:t>渲染與計算技術</a:t>
            </a:r>
            <a:endParaRPr altLang="en-US" lang="zh-CN">
              <a:solidFill>
                <a:schemeClr val="tx1"/>
              </a:solidFill>
              <a:latin typeface="Hiragino Sans CNS W3" charset="-120"/>
              <a:ea typeface="Hiragino Sans CNS W3" charset="-120"/>
            </a:endParaRPr>
          </a:p>
        </p:txBody>
      </p:sp>
      <p:sp>
        <p:nvSpPr>
          <p:cNvPr id="1048650" name="圆角矩形 16"/>
          <p:cNvSpPr/>
          <p:nvPr/>
        </p:nvSpPr>
        <p:spPr>
          <a:xfrm>
            <a:off x="1894840" y="5334635"/>
            <a:ext cx="1859280" cy="730885"/>
          </a:xfrm>
          <a:prstGeom prst="roundRect"/>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r>
              <a:rPr altLang="en-US" lang="zh-CN">
                <a:solidFill>
                  <a:schemeClr val="tx1"/>
                </a:solidFill>
                <a:latin typeface="Hiragino Sans CNS W3" charset="-120"/>
                <a:ea typeface="Hiragino Sans CNS W3" charset="-120"/>
              </a:rPr>
              <a:t>內容產生與分發</a:t>
            </a:r>
            <a:endParaRPr altLang="en-US" lang="zh-CN">
              <a:solidFill>
                <a:schemeClr val="tx1"/>
              </a:solidFill>
              <a:latin typeface="Hiragino Sans CNS W3" charset="-120"/>
              <a:ea typeface="Hiragino Sans CNS W3" charset="-120"/>
            </a:endParaRPr>
          </a:p>
        </p:txBody>
      </p:sp>
      <p:sp>
        <p:nvSpPr>
          <p:cNvPr id="1048651" name="文本框 17"/>
          <p:cNvSpPr txBox="1"/>
          <p:nvPr/>
        </p:nvSpPr>
        <p:spPr>
          <a:xfrm>
            <a:off x="2275840" y="1153795"/>
            <a:ext cx="1097280" cy="368300"/>
          </a:xfrm>
          <a:prstGeom prst="rect"/>
          <a:noFill/>
        </p:spPr>
        <p:txBody>
          <a:bodyPr rtlCol="0" wrap="none">
            <a:spAutoFit/>
          </a:bodyPr>
          <a:p>
            <a:r>
              <a:rPr altLang="en-US" lang="zh-CN">
                <a:latin typeface="Hiragino Sans CNS W3" charset="-120"/>
                <a:ea typeface="Hiragino Sans CNS W3" charset="-120"/>
              </a:rPr>
              <a:t>關鍵技術</a:t>
            </a:r>
            <a:endParaRPr altLang="en-US" lang="zh-CN">
              <a:latin typeface="Hiragino Sans CNS W3" charset="-120"/>
              <a:ea typeface="Hiragino Sans CNS W3" charset="-120"/>
            </a:endParaRPr>
          </a:p>
        </p:txBody>
      </p:sp>
      <p:cxnSp>
        <p:nvCxnSpPr>
          <p:cNvPr id="3145739" name="直接连接符 18"/>
          <p:cNvCxnSpPr>
            <a:cxnSpLocks/>
          </p:cNvCxnSpPr>
          <p:nvPr/>
        </p:nvCxnSpPr>
        <p:spPr>
          <a:xfrm>
            <a:off x="1987550" y="1522095"/>
            <a:ext cx="1674495" cy="0"/>
          </a:xfrm>
          <a:prstGeom prst="line"/>
          <a:ln w="28575">
            <a:solidFill>
              <a:schemeClr val="bg1">
                <a:lumMod val="85000"/>
              </a:schemeClr>
            </a:solidFill>
          </a:ln>
        </p:spPr>
        <p:style>
          <a:lnRef idx="1">
            <a:schemeClr val="accent3"/>
          </a:lnRef>
          <a:fillRef idx="0">
            <a:schemeClr val="accent3"/>
          </a:fillRef>
          <a:effectRef idx="0">
            <a:schemeClr val="accent3"/>
          </a:effectRef>
          <a:fontRef idx="minor">
            <a:schemeClr val="tx1"/>
          </a:fontRef>
        </p:style>
      </p:cxnSp>
      <p:cxnSp>
        <p:nvCxnSpPr>
          <p:cNvPr id="3145740" name="直接连接符 19"/>
          <p:cNvCxnSpPr>
            <a:cxnSpLocks/>
          </p:cNvCxnSpPr>
          <p:nvPr/>
        </p:nvCxnSpPr>
        <p:spPr>
          <a:xfrm>
            <a:off x="4106545" y="1522095"/>
            <a:ext cx="6594475" cy="0"/>
          </a:xfrm>
          <a:prstGeom prst="line"/>
          <a:ln w="28575">
            <a:solidFill>
              <a:schemeClr val="bg1">
                <a:lumMod val="85000"/>
              </a:schemeClr>
            </a:solidFill>
          </a:ln>
        </p:spPr>
        <p:style>
          <a:lnRef idx="1">
            <a:schemeClr val="accent3"/>
          </a:lnRef>
          <a:fillRef idx="0">
            <a:schemeClr val="accent3"/>
          </a:fillRef>
          <a:effectRef idx="0">
            <a:schemeClr val="accent3"/>
          </a:effectRef>
          <a:fontRef idx="minor">
            <a:schemeClr val="tx1"/>
          </a:fontRef>
        </p:style>
      </p:cxnSp>
      <p:sp>
        <p:nvSpPr>
          <p:cNvPr id="1048652" name="文本框 20"/>
          <p:cNvSpPr txBox="1"/>
          <p:nvPr/>
        </p:nvSpPr>
        <p:spPr>
          <a:xfrm>
            <a:off x="6863080" y="1153795"/>
            <a:ext cx="1344295" cy="368300"/>
          </a:xfrm>
          <a:prstGeom prst="rect"/>
          <a:noFill/>
        </p:spPr>
        <p:txBody>
          <a:bodyPr rtlCol="0" wrap="none">
            <a:spAutoFit/>
          </a:bodyPr>
          <a:p>
            <a:r>
              <a:rPr altLang="zh-CN" lang="en-US">
                <a:latin typeface="Hiragino Sans CNS W3" charset="-120"/>
                <a:ea typeface="Hiragino Sans CNS W3" charset="-120"/>
              </a:rPr>
              <a:t>Fii</a:t>
            </a:r>
            <a:r>
              <a:rPr altLang="en-US" lang="zh-CN">
                <a:latin typeface="Hiragino Sans CNS W3" charset="-120"/>
                <a:ea typeface="Hiragino Sans CNS W3" charset="-120"/>
              </a:rPr>
              <a:t>技術佈局</a:t>
            </a:r>
            <a:endParaRPr altLang="en-US" lang="zh-CN">
              <a:latin typeface="Hiragino Sans CNS W3" charset="-120"/>
              <a:ea typeface="Hiragino Sans CNS W3" charset="-120"/>
            </a:endParaRPr>
          </a:p>
        </p:txBody>
      </p:sp>
      <p:pic>
        <p:nvPicPr>
          <p:cNvPr id="2097165" name="圖片 3"/>
          <p:cNvPicPr>
            <a:picLocks noChangeAspect="1"/>
          </p:cNvPicPr>
          <p:nvPr/>
        </p:nvPicPr>
        <p:blipFill>
          <a:blip xmlns:r="http://schemas.openxmlformats.org/officeDocument/2006/relationships" r:embed="rId1">
            <a:clrChange>
              <a:clrFrom>
                <a:srgbClr val="FFFFFF"/>
              </a:clrFrom>
              <a:clrTo>
                <a:srgbClr val="FFFFFF">
                  <a:alpha val="0"/>
                </a:srgbClr>
              </a:clrTo>
            </a:clrChange>
          </a:blip>
          <a:srcRect l="12148" r="7377" b="12160"/>
          <a:stretch>
            <a:fillRect/>
          </a:stretch>
        </p:blipFill>
        <p:spPr>
          <a:xfrm>
            <a:off x="8068310" y="2468245"/>
            <a:ext cx="1303020" cy="799465"/>
          </a:xfrm>
          <a:prstGeom prst="rect"/>
        </p:spPr>
      </p:pic>
      <p:cxnSp>
        <p:nvCxnSpPr>
          <p:cNvPr id="3145741" name="直接连接符 24"/>
          <p:cNvCxnSpPr>
            <a:cxnSpLocks/>
          </p:cNvCxnSpPr>
          <p:nvPr/>
        </p:nvCxnSpPr>
        <p:spPr>
          <a:xfrm>
            <a:off x="4106545" y="3312795"/>
            <a:ext cx="6594475" cy="0"/>
          </a:xfrm>
          <a:prstGeom prst="line"/>
          <a:ln w="28575">
            <a:solidFill>
              <a:schemeClr val="bg1">
                <a:lumMod val="85000"/>
              </a:schemeClr>
            </a:solidFill>
            <a:prstDash val="sysDot"/>
          </a:ln>
        </p:spPr>
        <p:style>
          <a:lnRef idx="1">
            <a:schemeClr val="accent3"/>
          </a:lnRef>
          <a:fillRef idx="0">
            <a:schemeClr val="accent3"/>
          </a:fillRef>
          <a:effectRef idx="0">
            <a:schemeClr val="accent3"/>
          </a:effectRef>
          <a:fontRef idx="minor">
            <a:schemeClr val="tx1"/>
          </a:fontRef>
        </p:style>
      </p:cxnSp>
      <p:cxnSp>
        <p:nvCxnSpPr>
          <p:cNvPr id="3145742" name="直接连接符 25"/>
          <p:cNvCxnSpPr>
            <a:cxnSpLocks/>
          </p:cNvCxnSpPr>
          <p:nvPr/>
        </p:nvCxnSpPr>
        <p:spPr>
          <a:xfrm>
            <a:off x="4106545" y="4409440"/>
            <a:ext cx="6594475" cy="0"/>
          </a:xfrm>
          <a:prstGeom prst="line"/>
          <a:ln w="28575">
            <a:solidFill>
              <a:schemeClr val="bg1">
                <a:lumMod val="85000"/>
              </a:schemeClr>
            </a:solidFill>
            <a:prstDash val="sysDot"/>
          </a:ln>
        </p:spPr>
        <p:style>
          <a:lnRef idx="1">
            <a:schemeClr val="accent3"/>
          </a:lnRef>
          <a:fillRef idx="0">
            <a:schemeClr val="accent3"/>
          </a:fillRef>
          <a:effectRef idx="0">
            <a:schemeClr val="accent3"/>
          </a:effectRef>
          <a:fontRef idx="minor">
            <a:schemeClr val="tx1"/>
          </a:fontRef>
        </p:style>
      </p:cxnSp>
      <p:cxnSp>
        <p:nvCxnSpPr>
          <p:cNvPr id="3145743" name="直接连接符 26"/>
          <p:cNvCxnSpPr>
            <a:cxnSpLocks/>
          </p:cNvCxnSpPr>
          <p:nvPr/>
        </p:nvCxnSpPr>
        <p:spPr>
          <a:xfrm>
            <a:off x="4106545" y="5334635"/>
            <a:ext cx="6594475" cy="0"/>
          </a:xfrm>
          <a:prstGeom prst="line"/>
          <a:ln w="28575">
            <a:solidFill>
              <a:schemeClr val="bg1">
                <a:lumMod val="85000"/>
              </a:schemeClr>
            </a:solidFill>
            <a:prstDash val="sysDot"/>
          </a:ln>
        </p:spPr>
        <p:style>
          <a:lnRef idx="1">
            <a:schemeClr val="accent3"/>
          </a:lnRef>
          <a:fillRef idx="0">
            <a:schemeClr val="accent3"/>
          </a:fillRef>
          <a:effectRef idx="0">
            <a:schemeClr val="accent3"/>
          </a:effectRef>
          <a:fontRef idx="minor">
            <a:schemeClr val="tx1"/>
          </a:fontRef>
        </p:style>
      </p:cxnSp>
      <p:cxnSp>
        <p:nvCxnSpPr>
          <p:cNvPr id="3145744" name="直接连接符 27"/>
          <p:cNvCxnSpPr>
            <a:cxnSpLocks/>
          </p:cNvCxnSpPr>
          <p:nvPr/>
        </p:nvCxnSpPr>
        <p:spPr>
          <a:xfrm>
            <a:off x="4106545" y="6065520"/>
            <a:ext cx="6594475" cy="0"/>
          </a:xfrm>
          <a:prstGeom prst="line"/>
          <a:ln w="28575">
            <a:solidFill>
              <a:schemeClr val="bg1">
                <a:lumMod val="85000"/>
              </a:schemeClr>
            </a:solidFill>
            <a:prstDash val="sysDot"/>
          </a:ln>
        </p:spPr>
        <p:style>
          <a:lnRef idx="1">
            <a:schemeClr val="accent3"/>
          </a:lnRef>
          <a:fillRef idx="0">
            <a:schemeClr val="accent3"/>
          </a:fillRef>
          <a:effectRef idx="0">
            <a:schemeClr val="accent3"/>
          </a:effectRef>
          <a:fontRef idx="minor">
            <a:schemeClr val="tx1"/>
          </a:fontRef>
        </p:style>
      </p:cxnSp>
      <p:pic>
        <p:nvPicPr>
          <p:cNvPr id="2097166" name="图片 28" descr="Screenshot 2022-05-19 at 7.43.28 PM"/>
          <p:cNvPicPr>
            <a:picLocks noChangeAspect="1"/>
          </p:cNvPicPr>
          <p:nvPr/>
        </p:nvPicPr>
        <p:blipFill>
          <a:blip xmlns:r="http://schemas.openxmlformats.org/officeDocument/2006/relationships" r:embed="rId2"/>
          <a:stretch>
            <a:fillRect/>
          </a:stretch>
        </p:blipFill>
        <p:spPr>
          <a:xfrm>
            <a:off x="4121785" y="4472305"/>
            <a:ext cx="3249295" cy="807720"/>
          </a:xfrm>
          <a:prstGeom prst="rect"/>
        </p:spPr>
      </p:pic>
      <p:pic>
        <p:nvPicPr>
          <p:cNvPr id="2097167" name="图片 29" descr="Screenshot 2022-05-19 at 7.45.18 PM"/>
          <p:cNvPicPr>
            <a:picLocks noChangeAspect="1"/>
          </p:cNvPicPr>
          <p:nvPr/>
        </p:nvPicPr>
        <p:blipFill>
          <a:blip xmlns:r="http://schemas.openxmlformats.org/officeDocument/2006/relationships" r:embed="rId3"/>
          <a:stretch>
            <a:fillRect/>
          </a:stretch>
        </p:blipFill>
        <p:spPr>
          <a:xfrm>
            <a:off x="7516495" y="4481195"/>
            <a:ext cx="3555365" cy="798830"/>
          </a:xfrm>
          <a:prstGeom prst="rect"/>
        </p:spPr>
      </p:pic>
      <p:pic>
        <p:nvPicPr>
          <p:cNvPr id="2097168" name="图片 30" descr="Screenshot 2022-05-19 at 7.46.45 PM"/>
          <p:cNvPicPr>
            <a:picLocks noChangeAspect="1"/>
          </p:cNvPicPr>
          <p:nvPr/>
        </p:nvPicPr>
        <p:blipFill>
          <a:blip xmlns:r="http://schemas.openxmlformats.org/officeDocument/2006/relationships" r:embed="rId4"/>
          <a:stretch>
            <a:fillRect/>
          </a:stretch>
        </p:blipFill>
        <p:spPr>
          <a:xfrm>
            <a:off x="4121785" y="5393055"/>
            <a:ext cx="1097280" cy="616585"/>
          </a:xfrm>
          <a:prstGeom prst="rect"/>
        </p:spPr>
      </p:pic>
      <p:cxnSp>
        <p:nvCxnSpPr>
          <p:cNvPr id="3145745" name="直接连接符 31"/>
          <p:cNvCxnSpPr>
            <a:cxnSpLocks/>
          </p:cNvCxnSpPr>
          <p:nvPr/>
        </p:nvCxnSpPr>
        <p:spPr>
          <a:xfrm>
            <a:off x="4106545" y="2417445"/>
            <a:ext cx="6621145" cy="0"/>
          </a:xfrm>
          <a:prstGeom prst="line"/>
          <a:ln w="28575">
            <a:solidFill>
              <a:schemeClr val="bg1">
                <a:lumMod val="85000"/>
              </a:schemeClr>
            </a:solidFill>
            <a:prstDash val="sysDot"/>
          </a:ln>
        </p:spPr>
        <p:style>
          <a:lnRef idx="1">
            <a:schemeClr val="accent3"/>
          </a:lnRef>
          <a:fillRef idx="0">
            <a:schemeClr val="accent3"/>
          </a:fillRef>
          <a:effectRef idx="0">
            <a:schemeClr val="accent3"/>
          </a:effectRef>
          <a:fontRef idx="minor">
            <a:schemeClr val="tx1"/>
          </a:fontRef>
        </p:style>
      </p:cxnSp>
      <p:pic>
        <p:nvPicPr>
          <p:cNvPr id="2097169" name="圖片 15"/>
          <p:cNvPicPr>
            <a:picLocks noChangeAspect="1"/>
          </p:cNvPicPr>
          <p:nvPr/>
        </p:nvPicPr>
        <p:blipFill>
          <a:blip xmlns:r="http://schemas.openxmlformats.org/officeDocument/2006/relationships" r:embed="rId5"/>
          <a:stretch>
            <a:fillRect/>
          </a:stretch>
        </p:blipFill>
        <p:spPr>
          <a:xfrm>
            <a:off x="4121785" y="1599565"/>
            <a:ext cx="710565" cy="774065"/>
          </a:xfrm>
          <a:prstGeom prst="rect"/>
        </p:spPr>
      </p:pic>
      <p:pic>
        <p:nvPicPr>
          <p:cNvPr id="2097170" name="圖片 16"/>
          <p:cNvPicPr>
            <a:picLocks noChangeAspect="1"/>
          </p:cNvPicPr>
          <p:nvPr/>
        </p:nvPicPr>
        <p:blipFill>
          <a:blip xmlns:r="http://schemas.openxmlformats.org/officeDocument/2006/relationships" r:embed="rId6"/>
          <a:stretch>
            <a:fillRect/>
          </a:stretch>
        </p:blipFill>
        <p:spPr>
          <a:xfrm>
            <a:off x="4980305" y="1586865"/>
            <a:ext cx="572135" cy="787400"/>
          </a:xfrm>
          <a:prstGeom prst="rect"/>
        </p:spPr>
      </p:pic>
      <p:pic>
        <p:nvPicPr>
          <p:cNvPr id="2097171" name="圖片 14"/>
          <p:cNvPicPr>
            <a:picLocks noChangeAspect="1"/>
          </p:cNvPicPr>
          <p:nvPr/>
        </p:nvPicPr>
        <p:blipFill>
          <a:blip xmlns:r="http://schemas.openxmlformats.org/officeDocument/2006/relationships" r:embed="rId7"/>
          <a:stretch>
            <a:fillRect/>
          </a:stretch>
        </p:blipFill>
        <p:spPr>
          <a:xfrm>
            <a:off x="5700395" y="1565910"/>
            <a:ext cx="762635" cy="807720"/>
          </a:xfrm>
          <a:prstGeom prst="rect"/>
        </p:spPr>
      </p:pic>
      <p:pic>
        <p:nvPicPr>
          <p:cNvPr id="2097172" name="圖片 6"/>
          <p:cNvPicPr>
            <a:picLocks noChangeAspect="1"/>
          </p:cNvPicPr>
          <p:nvPr/>
        </p:nvPicPr>
        <p:blipFill>
          <a:blip xmlns:r="http://schemas.openxmlformats.org/officeDocument/2006/relationships" r:embed="rId8">
            <a:clrChange>
              <a:clrFrom>
                <a:srgbClr val="FFFFFF"/>
              </a:clrFrom>
              <a:clrTo>
                <a:srgbClr val="FFFFFF">
                  <a:alpha val="0"/>
                </a:srgbClr>
              </a:clrTo>
            </a:clrChange>
          </a:blip>
          <a:srcRect t="22733"/>
          <a:stretch>
            <a:fillRect/>
          </a:stretch>
        </p:blipFill>
        <p:spPr>
          <a:xfrm>
            <a:off x="6463030" y="1574800"/>
            <a:ext cx="1515745" cy="779145"/>
          </a:xfrm>
          <a:prstGeom prst="rect"/>
        </p:spPr>
      </p:pic>
      <p:pic>
        <p:nvPicPr>
          <p:cNvPr id="2097173" name="Google Shape;104;p4"/>
          <p:cNvPicPr preferRelativeResize="0">
            <a:picLocks noChangeAspect="1"/>
          </p:cNvPicPr>
          <p:nvPr/>
        </p:nvPicPr>
        <p:blipFill rotWithShape="1">
          <a:blip xmlns:r="http://schemas.openxmlformats.org/officeDocument/2006/relationships" r:embed="rId9"/>
          <a:srcRect/>
          <a:stretch>
            <a:fillRect/>
          </a:stretch>
        </p:blipFill>
        <p:spPr>
          <a:xfrm>
            <a:off x="4106545" y="2480945"/>
            <a:ext cx="1461135" cy="763270"/>
          </a:xfrm>
          <a:prstGeom prst="rect"/>
          <a:noFill/>
          <a:ln>
            <a:noFill/>
          </a:ln>
        </p:spPr>
      </p:pic>
      <p:pic>
        <p:nvPicPr>
          <p:cNvPr id="2097174" name="Google Shape;106;p4"/>
          <p:cNvPicPr preferRelativeResize="0">
            <a:picLocks noChangeAspect="1"/>
          </p:cNvPicPr>
          <p:nvPr/>
        </p:nvPicPr>
        <p:blipFill rotWithShape="1">
          <a:blip xmlns:r="http://schemas.openxmlformats.org/officeDocument/2006/relationships" r:embed="rId10">
            <a:clrChange>
              <a:clrFrom>
                <a:srgbClr val="FFFFFF"/>
              </a:clrFrom>
              <a:clrTo>
                <a:srgbClr val="FFFFFF">
                  <a:alpha val="0"/>
                </a:srgbClr>
              </a:clrTo>
            </a:clrChange>
          </a:blip>
          <a:srcRect/>
          <a:stretch>
            <a:fillRect/>
          </a:stretch>
        </p:blipFill>
        <p:spPr>
          <a:xfrm>
            <a:off x="5705475" y="2373630"/>
            <a:ext cx="751205" cy="929005"/>
          </a:xfrm>
          <a:prstGeom prst="rect"/>
          <a:noFill/>
          <a:ln>
            <a:noFill/>
          </a:ln>
        </p:spPr>
      </p:pic>
      <p:sp>
        <p:nvSpPr>
          <p:cNvPr id="1048653" name="文本框 38"/>
          <p:cNvSpPr txBox="1"/>
          <p:nvPr/>
        </p:nvSpPr>
        <p:spPr>
          <a:xfrm>
            <a:off x="4658360" y="2962275"/>
            <a:ext cx="894080" cy="306705"/>
          </a:xfrm>
          <a:prstGeom prst="rect"/>
          <a:noFill/>
        </p:spPr>
        <p:txBody>
          <a:bodyPr rtlCol="0" wrap="none">
            <a:spAutoFit/>
          </a:bodyPr>
          <a:p>
            <a:r>
              <a:rPr altLang="en-US" sz="1400" lang="zh-CN">
                <a:latin typeface="Hiragino Sans CNS W3" charset="-120"/>
                <a:ea typeface="Hiragino Sans CNS W3" charset="-120"/>
              </a:rPr>
              <a:t>眼球追蹤</a:t>
            </a:r>
            <a:endParaRPr altLang="en-US" sz="1400" lang="zh-CN">
              <a:latin typeface="Hiragino Sans CNS W3" charset="-120"/>
              <a:ea typeface="Hiragino Sans CNS W3" charset="-120"/>
            </a:endParaRPr>
          </a:p>
        </p:txBody>
      </p:sp>
      <p:sp>
        <p:nvSpPr>
          <p:cNvPr id="1048654" name="文本框 39"/>
          <p:cNvSpPr txBox="1"/>
          <p:nvPr/>
        </p:nvSpPr>
        <p:spPr>
          <a:xfrm>
            <a:off x="6263640" y="2966085"/>
            <a:ext cx="1692910" cy="306705"/>
          </a:xfrm>
          <a:prstGeom prst="rect"/>
          <a:noFill/>
        </p:spPr>
        <p:txBody>
          <a:bodyPr rtlCol="0" wrap="none">
            <a:spAutoFit/>
          </a:bodyPr>
          <a:p>
            <a:r>
              <a:rPr altLang="zh-CN" sz="1400" lang="en-US">
                <a:latin typeface="Hiragino Sans CNS W3" charset="-120"/>
                <a:ea typeface="Hiragino Sans CNS W3" charset="-120"/>
              </a:rPr>
              <a:t>6DF</a:t>
            </a:r>
            <a:r>
              <a:rPr altLang="en-US" sz="1400" lang="zh-CN">
                <a:latin typeface="Hiragino Sans CNS W3" charset="-120"/>
                <a:ea typeface="Hiragino Sans CNS W3" charset="-120"/>
              </a:rPr>
              <a:t>手部</a:t>
            </a:r>
            <a:r>
              <a:rPr altLang="zh-CN" sz="1400" lang="en-US">
                <a:latin typeface="Hiragino Sans CNS W3" charset="-120"/>
                <a:ea typeface="Hiragino Sans CNS W3" charset="-120"/>
              </a:rPr>
              <a:t>/</a:t>
            </a:r>
            <a:r>
              <a:rPr altLang="en-US" sz="1400" lang="zh-CN">
                <a:latin typeface="Hiragino Sans CNS W3" charset="-120"/>
                <a:ea typeface="Hiragino Sans CNS W3" charset="-120"/>
              </a:rPr>
              <a:t>頭部追蹤</a:t>
            </a:r>
            <a:endParaRPr altLang="en-US" sz="1400" lang="zh-CN">
              <a:latin typeface="Hiragino Sans CNS W3" charset="-120"/>
              <a:ea typeface="Hiragino Sans CNS W3" charset="-120"/>
            </a:endParaRPr>
          </a:p>
        </p:txBody>
      </p:sp>
      <p:sp>
        <p:nvSpPr>
          <p:cNvPr id="1048655" name="文本框 40"/>
          <p:cNvSpPr txBox="1"/>
          <p:nvPr/>
        </p:nvSpPr>
        <p:spPr>
          <a:xfrm>
            <a:off x="6512560" y="2070100"/>
            <a:ext cx="2045335" cy="306705"/>
          </a:xfrm>
          <a:prstGeom prst="rect"/>
          <a:noFill/>
        </p:spPr>
        <p:txBody>
          <a:bodyPr rtlCol="0" wrap="none">
            <a:spAutoFit/>
          </a:bodyPr>
          <a:p>
            <a:r>
              <a:rPr altLang="en-US" sz="1400" lang="zh-CN">
                <a:latin typeface="Hiragino Sans CNS W3" charset="-120"/>
                <a:ea typeface="Hiragino Sans CNS W3" charset="-120"/>
              </a:rPr>
              <a:t>視野高逼真度</a:t>
            </a:r>
            <a:r>
              <a:rPr altLang="zh-CN" sz="1400" lang="en-US">
                <a:latin typeface="Hiragino Sans CNS W3" charset="-120"/>
                <a:ea typeface="Hiragino Sans CNS W3" charset="-120"/>
              </a:rPr>
              <a:t>/</a:t>
            </a:r>
            <a:r>
              <a:rPr altLang="en-US" sz="1400" lang="zh-CN">
                <a:latin typeface="Hiragino Sans CNS W3" charset="-120"/>
                <a:ea typeface="Hiragino Sans CNS W3" charset="-120"/>
              </a:rPr>
              <a:t>親膚材料</a:t>
            </a:r>
            <a:endParaRPr altLang="en-US" sz="1400" lang="zh-CN">
              <a:latin typeface="Hiragino Sans CNS W3" charset="-120"/>
              <a:ea typeface="Hiragino Sans CNS W3" charset="-120"/>
            </a:endParaRPr>
          </a:p>
        </p:txBody>
      </p:sp>
      <p:pic>
        <p:nvPicPr>
          <p:cNvPr id="2097175" name="Picture 24"/>
          <p:cNvPicPr>
            <a:picLocks/>
          </p:cNvPicPr>
          <p:nvPr/>
        </p:nvPicPr>
        <p:blipFill rotWithShape="1">
          <a:blip xmlns:r="http://schemas.openxmlformats.org/officeDocument/2006/relationships" r:embed="rId11" cstate="print"/>
          <a:srcRect l="25997" t="27667" r="48922" b="26811"/>
          <a:stretch>
            <a:fillRect/>
          </a:stretch>
        </p:blipFill>
        <p:spPr bwMode="auto">
          <a:xfrm>
            <a:off x="6546586" y="3465395"/>
            <a:ext cx="969880" cy="838781"/>
          </a:xfrm>
          <a:prstGeom prst="rect"/>
          <a:noFill/>
          <a:ln>
            <a:noFill/>
          </a:ln>
        </p:spPr>
      </p:pic>
      <p:pic>
        <p:nvPicPr>
          <p:cNvPr id="2097176" name="圖片 6"/>
          <p:cNvPicPr>
            <a:picLocks noChangeAspect="1"/>
          </p:cNvPicPr>
          <p:nvPr/>
        </p:nvPicPr>
        <p:blipFill>
          <a:blip xmlns:r="http://schemas.openxmlformats.org/officeDocument/2006/relationships" r:embed="rId12"/>
          <a:stretch>
            <a:fillRect/>
          </a:stretch>
        </p:blipFill>
        <p:spPr>
          <a:xfrm>
            <a:off x="8475345" y="1593850"/>
            <a:ext cx="1491615" cy="330200"/>
          </a:xfrm>
          <a:prstGeom prst="rect"/>
        </p:spPr>
      </p:pic>
      <p:pic>
        <p:nvPicPr>
          <p:cNvPr id="2097177" name="圖片 7"/>
          <p:cNvPicPr>
            <a:picLocks noChangeAspect="1"/>
          </p:cNvPicPr>
          <p:nvPr/>
        </p:nvPicPr>
        <p:blipFill>
          <a:blip xmlns:r="http://schemas.openxmlformats.org/officeDocument/2006/relationships" r:embed="rId13"/>
          <a:stretch>
            <a:fillRect/>
          </a:stretch>
        </p:blipFill>
        <p:spPr>
          <a:xfrm>
            <a:off x="8535035" y="1957705"/>
            <a:ext cx="1431925" cy="368300"/>
          </a:xfrm>
          <a:prstGeom prst="rect"/>
        </p:spPr>
      </p:pic>
      <p:pic>
        <p:nvPicPr>
          <p:cNvPr id="2097178" name="圖片 8"/>
          <p:cNvPicPr>
            <a:picLocks noChangeAspect="1"/>
          </p:cNvPicPr>
          <p:nvPr/>
        </p:nvPicPr>
        <p:blipFill>
          <a:blip xmlns:r="http://schemas.openxmlformats.org/officeDocument/2006/relationships" r:embed="rId14"/>
          <a:stretch>
            <a:fillRect/>
          </a:stretch>
        </p:blipFill>
        <p:spPr>
          <a:xfrm>
            <a:off x="10022840" y="1595120"/>
            <a:ext cx="1207770" cy="344170"/>
          </a:xfrm>
          <a:prstGeom prst="rect"/>
        </p:spPr>
      </p:pic>
      <p:pic>
        <p:nvPicPr>
          <p:cNvPr id="2097179" name="圖片 11"/>
          <p:cNvPicPr>
            <a:picLocks noChangeAspect="1"/>
          </p:cNvPicPr>
          <p:nvPr/>
        </p:nvPicPr>
        <p:blipFill>
          <a:blip xmlns:r="http://schemas.openxmlformats.org/officeDocument/2006/relationships" r:embed="rId15"/>
          <a:stretch>
            <a:fillRect/>
          </a:stretch>
        </p:blipFill>
        <p:spPr>
          <a:xfrm>
            <a:off x="10022840" y="2051685"/>
            <a:ext cx="1208405" cy="269240"/>
          </a:xfrm>
          <a:prstGeom prst="rect"/>
        </p:spPr>
      </p:pic>
      <p:pic>
        <p:nvPicPr>
          <p:cNvPr id="2097180" name="图片 45"/>
          <p:cNvPicPr>
            <a:picLocks noChangeAspect="1"/>
          </p:cNvPicPr>
          <p:nvPr/>
        </p:nvPicPr>
        <p:blipFill>
          <a:blip xmlns:r="http://schemas.openxmlformats.org/officeDocument/2006/relationships" r:embed="rId16"/>
          <a:srcRect l="17008" t="9360" r="16654" b="13086"/>
          <a:stretch>
            <a:fillRect/>
          </a:stretch>
        </p:blipFill>
        <p:spPr>
          <a:xfrm>
            <a:off x="4106545" y="3398520"/>
            <a:ext cx="1436370" cy="944245"/>
          </a:xfrm>
          <a:prstGeom prst="rect"/>
        </p:spPr>
      </p:pic>
      <p:pic>
        <p:nvPicPr>
          <p:cNvPr id="2097181" name="Picture 2"/>
          <p:cNvPicPr>
            <a:picLocks noChangeAspect="1" noChangeArrowheads="1"/>
          </p:cNvPicPr>
          <p:nvPr/>
        </p:nvPicPr>
        <p:blipFill>
          <a:blip xmlns:r="http://schemas.openxmlformats.org/officeDocument/2006/relationships" r:embed="rId17"/>
          <a:srcRect/>
          <a:stretch>
            <a:fillRect/>
          </a:stretch>
        </p:blipFill>
        <p:spPr bwMode="auto">
          <a:xfrm>
            <a:off x="5705475" y="3406775"/>
            <a:ext cx="557530" cy="955040"/>
          </a:xfrm>
          <a:prstGeom prst="rect"/>
          <a:noFill/>
          <a:ln>
            <a:noFill/>
          </a:ln>
        </p:spPr>
      </p:pic>
      <p:pic>
        <p:nvPicPr>
          <p:cNvPr id="2097182" name="图片 46"/>
          <p:cNvPicPr>
            <a:picLocks noChangeAspect="1"/>
          </p:cNvPicPr>
          <p:nvPr/>
        </p:nvPicPr>
        <p:blipFill>
          <a:blip xmlns:r="http://schemas.openxmlformats.org/officeDocument/2006/relationships" r:embed="rId18"/>
          <a:stretch>
            <a:fillRect/>
          </a:stretch>
        </p:blipFill>
        <p:spPr>
          <a:xfrm>
            <a:off x="7692390" y="3590925"/>
            <a:ext cx="1742440" cy="595630"/>
          </a:xfrm>
          <a:prstGeom prst="rect"/>
        </p:spPr>
      </p:pic>
      <p:sp>
        <p:nvSpPr>
          <p:cNvPr id="1048656" name="文本框 47"/>
          <p:cNvSpPr txBox="1"/>
          <p:nvPr/>
        </p:nvSpPr>
        <p:spPr>
          <a:xfrm>
            <a:off x="9686925" y="3712210"/>
            <a:ext cx="1144905" cy="306705"/>
          </a:xfrm>
          <a:prstGeom prst="rect"/>
          <a:noFill/>
        </p:spPr>
        <p:txBody>
          <a:bodyPr rtlCol="0" wrap="none">
            <a:spAutoFit/>
          </a:bodyPr>
          <a:p>
            <a:r>
              <a:rPr sz="1400" lang="en-US">
                <a:latin typeface="Hiragino Sans CNS W3" charset="-120"/>
                <a:ea typeface="Hiragino Sans CNS W3" charset="-120"/>
              </a:rPr>
              <a:t>5G</a:t>
            </a:r>
            <a:r>
              <a:rPr altLang="en-US" sz="1400" lang="zh-CN">
                <a:latin typeface="Hiragino Sans CNS W3" charset="-120"/>
                <a:ea typeface="Hiragino Sans CNS W3" charset="-120"/>
              </a:rPr>
              <a:t>企業專網</a:t>
            </a:r>
            <a:endParaRPr altLang="en-US" sz="1400" lang="zh-CN">
              <a:latin typeface="Hiragino Sans CNS W3" charset="-120"/>
              <a:ea typeface="Hiragino Sans CNS W3" charset="-120"/>
            </a:endParaRPr>
          </a:p>
        </p:txBody>
      </p:sp>
      <p:pic>
        <p:nvPicPr>
          <p:cNvPr id="2097183" name="图片 48" descr="Screenshot 2022-04-08 at 10.30.55 AM"/>
          <p:cNvPicPr>
            <a:picLocks noChangeAspect="1"/>
          </p:cNvPicPr>
          <p:nvPr/>
        </p:nvPicPr>
        <p:blipFill>
          <a:blip xmlns:r="http://schemas.openxmlformats.org/officeDocument/2006/relationships" r:embed="rId19"/>
          <a:srcRect l="7973" t="6587" r="6831" b="16971"/>
          <a:stretch>
            <a:fillRect/>
          </a:stretch>
        </p:blipFill>
        <p:spPr>
          <a:xfrm>
            <a:off x="5333365" y="5393055"/>
            <a:ext cx="1097280" cy="615315"/>
          </a:xfrm>
          <a:prstGeom prst="rect"/>
        </p:spPr>
      </p:pic>
      <p:pic>
        <p:nvPicPr>
          <p:cNvPr id="2097184" name="图片 4"/>
          <p:cNvPicPr>
            <a:picLocks noChangeAspect="1"/>
          </p:cNvPicPr>
          <p:nvPr/>
        </p:nvPicPr>
        <p:blipFill>
          <a:blip xmlns:r="http://schemas.openxmlformats.org/officeDocument/2006/relationships" r:embed="rId20"/>
          <a:srcRect l="17960"/>
          <a:stretch>
            <a:fillRect/>
          </a:stretch>
        </p:blipFill>
        <p:spPr>
          <a:xfrm>
            <a:off x="6546850" y="5393055"/>
            <a:ext cx="709930" cy="605790"/>
          </a:xfrm>
          <a:prstGeom prst="rect"/>
        </p:spPr>
      </p:pic>
      <p:pic>
        <p:nvPicPr>
          <p:cNvPr id="2097185" name="图片 2"/>
          <p:cNvPicPr>
            <a:picLocks noChangeAspect="1"/>
          </p:cNvPicPr>
          <p:nvPr/>
        </p:nvPicPr>
        <p:blipFill>
          <a:blip xmlns:r="http://schemas.openxmlformats.org/officeDocument/2006/relationships" r:embed="rId21"/>
          <a:stretch>
            <a:fillRect/>
          </a:stretch>
        </p:blipFill>
        <p:spPr>
          <a:xfrm>
            <a:off x="7371080" y="5393055"/>
            <a:ext cx="836930" cy="628015"/>
          </a:xfrm>
          <a:prstGeom prst="rec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47" name=""/>
        <p:cNvGrpSpPr/>
        <p:nvPr/>
      </p:nvGrpSpPr>
      <p:grpSpPr>
        <a:xfrm/>
      </p:grpSpPr>
      <p:sp>
        <p:nvSpPr>
          <p:cNvPr id="1048657" name="标题 1"/>
          <p:cNvSpPr/>
          <p:nvPr>
            <p:ph type="title"/>
          </p:nvPr>
        </p:nvSpPr>
        <p:spPr/>
        <p:txBody>
          <a:bodyPr/>
          <a:p>
            <a:r>
              <a:rPr altLang="en-US" lang="zh-CN"/>
              <a:t>工業元宇宙的應用場景</a:t>
            </a:r>
            <a:endParaRPr altLang="en-US" lang="zh-CN"/>
          </a:p>
        </p:txBody>
      </p:sp>
      <p:sp>
        <p:nvSpPr>
          <p:cNvPr id="1048658" name="灯片编号占位符 2"/>
          <p:cNvSpPr/>
          <p:nvPr>
            <p:ph type="sldNum" sz="quarter" idx="12"/>
          </p:nvPr>
        </p:nvSpPr>
        <p:spPr/>
        <p:txBody>
          <a:bodyPr/>
          <a:p>
            <a:fld id="{EB7B820D-1911-41CB-98C7-D57AFA04BA90}" type="slidenum">
              <a:rPr altLang="en-US" lang="zh-TW" smtClean="0"/>
              <a:t>7</a:t>
            </a:fld>
            <a:endParaRPr altLang="en-US" lang="zh-TW"/>
          </a:p>
        </p:txBody>
      </p:sp>
      <p:pic>
        <p:nvPicPr>
          <p:cNvPr id="2097186" name="图片 3" descr="Screenshot 2022-05-19 at 8.42.12 PM"/>
          <p:cNvPicPr>
            <a:picLocks noChangeAspect="1"/>
          </p:cNvPicPr>
          <p:nvPr/>
        </p:nvPicPr>
        <p:blipFill>
          <a:blip xmlns:r="http://schemas.openxmlformats.org/officeDocument/2006/relationships" r:embed="rId1"/>
          <a:stretch>
            <a:fillRect/>
          </a:stretch>
        </p:blipFill>
        <p:spPr>
          <a:xfrm>
            <a:off x="414655" y="2037080"/>
            <a:ext cx="6929755" cy="3472180"/>
          </a:xfrm>
          <a:prstGeom prst="rect"/>
        </p:spPr>
      </p:pic>
      <p:sp>
        <p:nvSpPr>
          <p:cNvPr id="1048659" name="文本框 9"/>
          <p:cNvSpPr txBox="1"/>
          <p:nvPr/>
        </p:nvSpPr>
        <p:spPr>
          <a:xfrm>
            <a:off x="353060" y="856615"/>
            <a:ext cx="7726045" cy="306705"/>
          </a:xfrm>
          <a:prstGeom prst="rect"/>
          <a:noFill/>
        </p:spPr>
        <p:txBody>
          <a:bodyPr rtlCol="0" wrap="square">
            <a:spAutoFit/>
          </a:bodyPr>
          <a:p>
            <a:r>
              <a:rPr altLang="en-US" sz="1400" lang="zh-CN">
                <a:latin typeface="Hiragino Sans CNS W3" charset="-120"/>
                <a:ea typeface="Hiragino Sans CNS W3" charset="-120"/>
              </a:rPr>
              <a:t>元宇宙的</a:t>
            </a:r>
            <a:r>
              <a:rPr altLang="zh-CN" sz="1400" lang="en-US">
                <a:latin typeface="Hiragino Sans CNS W3" charset="-120"/>
                <a:ea typeface="Hiragino Sans CNS W3" charset="-120"/>
              </a:rPr>
              <a:t>B2B</a:t>
            </a:r>
            <a:r>
              <a:rPr altLang="en-US" sz="1400" lang="zh-CN">
                <a:latin typeface="Hiragino Sans CNS W3" charset="-120"/>
                <a:ea typeface="Hiragino Sans CNS W3" charset="-120"/>
              </a:rPr>
              <a:t>應用主要在工業領域，其中醫療和製造應用在未來五年極速增長</a:t>
            </a:r>
            <a:endParaRPr altLang="en-US" sz="1400" lang="zh-CN">
              <a:latin typeface="Hiragino Sans CNS W3" charset="-120"/>
              <a:ea typeface="Hiragino Sans CNS W3" charset="-120"/>
            </a:endParaRPr>
          </a:p>
        </p:txBody>
      </p:sp>
      <p:sp>
        <p:nvSpPr>
          <p:cNvPr id="1048660" name="文本框 21"/>
          <p:cNvSpPr txBox="1"/>
          <p:nvPr/>
        </p:nvSpPr>
        <p:spPr>
          <a:xfrm>
            <a:off x="3912870" y="6492875"/>
            <a:ext cx="4365625" cy="306705"/>
          </a:xfrm>
          <a:prstGeom prst="rect"/>
          <a:noFill/>
        </p:spPr>
        <p:txBody>
          <a:bodyPr rtlCol="0" wrap="none">
            <a:spAutoFit/>
          </a:bodyPr>
          <a:p>
            <a:r>
              <a:rPr altLang="zh-CN" sz="1400" lang="en-US">
                <a:solidFill>
                  <a:schemeClr val="tx1">
                    <a:lumMod val="65000"/>
                    <a:lumOff val="35000"/>
                  </a:schemeClr>
                </a:solidFill>
              </a:rPr>
              <a:t>Source: BIS Research; Statista; World Bank; Deloitte</a:t>
            </a:r>
            <a:endParaRPr altLang="zh-CN" sz="1400" lang="en-US">
              <a:solidFill>
                <a:schemeClr val="tx1">
                  <a:lumMod val="65000"/>
                  <a:lumOff val="35000"/>
                </a:schemeClr>
              </a:solidFill>
            </a:endParaRPr>
          </a:p>
        </p:txBody>
      </p:sp>
      <p:pic>
        <p:nvPicPr>
          <p:cNvPr id="2097187" name="图片 7"/>
          <p:cNvPicPr>
            <a:picLocks noChangeAspect="1"/>
          </p:cNvPicPr>
          <p:nvPr/>
        </p:nvPicPr>
        <p:blipFill>
          <a:blip xmlns:r="http://schemas.openxmlformats.org/officeDocument/2006/relationships" r:embed="rId2"/>
          <a:stretch>
            <a:fillRect/>
          </a:stretch>
        </p:blipFill>
        <p:spPr>
          <a:xfrm>
            <a:off x="8079105" y="1481455"/>
            <a:ext cx="3154045" cy="1577340"/>
          </a:xfrm>
          <a:prstGeom prst="rect"/>
        </p:spPr>
      </p:pic>
      <p:sp>
        <p:nvSpPr>
          <p:cNvPr id="1048661" name="文本框 8"/>
          <p:cNvSpPr txBox="1"/>
          <p:nvPr/>
        </p:nvSpPr>
        <p:spPr>
          <a:xfrm>
            <a:off x="7717155" y="1838960"/>
            <a:ext cx="361950" cy="953135"/>
          </a:xfrm>
          <a:prstGeom prst="rect"/>
          <a:noFill/>
        </p:spPr>
        <p:txBody>
          <a:bodyPr rtlCol="0" wrap="square">
            <a:spAutoFit/>
          </a:bodyPr>
          <a:p>
            <a:r>
              <a:rPr altLang="en-US" sz="1400" lang="zh-CN">
                <a:latin typeface="Hiragino Sans CNS W3" charset="-120"/>
                <a:ea typeface="Hiragino Sans CNS W3" charset="-120"/>
              </a:rPr>
              <a:t>外科手術</a:t>
            </a:r>
            <a:endParaRPr altLang="en-US" sz="1400" lang="zh-CN">
              <a:latin typeface="Hiragino Sans CNS W3" charset="-120"/>
              <a:ea typeface="Hiragino Sans CNS W3" charset="-120"/>
            </a:endParaRPr>
          </a:p>
        </p:txBody>
      </p:sp>
      <p:pic>
        <p:nvPicPr>
          <p:cNvPr id="2097188" name="图片 10"/>
          <p:cNvPicPr>
            <a:picLocks noChangeAspect="1"/>
          </p:cNvPicPr>
          <p:nvPr/>
        </p:nvPicPr>
        <p:blipFill>
          <a:blip xmlns:r="http://schemas.openxmlformats.org/officeDocument/2006/relationships" r:embed="rId3"/>
          <a:stretch>
            <a:fillRect/>
          </a:stretch>
        </p:blipFill>
        <p:spPr>
          <a:xfrm>
            <a:off x="8079105" y="3166745"/>
            <a:ext cx="3154680" cy="1775460"/>
          </a:xfrm>
          <a:prstGeom prst="rect"/>
        </p:spPr>
      </p:pic>
      <p:sp>
        <p:nvSpPr>
          <p:cNvPr id="1048662" name="文本框 11"/>
          <p:cNvSpPr txBox="1"/>
          <p:nvPr/>
        </p:nvSpPr>
        <p:spPr>
          <a:xfrm>
            <a:off x="7717790" y="3360420"/>
            <a:ext cx="361950" cy="1383665"/>
          </a:xfrm>
          <a:prstGeom prst="rect"/>
          <a:noFill/>
        </p:spPr>
        <p:txBody>
          <a:bodyPr rtlCol="0" wrap="square">
            <a:spAutoFit/>
          </a:bodyPr>
          <a:p>
            <a:r>
              <a:rPr altLang="en-US" sz="1400" lang="zh-CN">
                <a:latin typeface="Hiragino Sans CNS W3" charset="-120"/>
                <a:ea typeface="Hiragino Sans CNS W3" charset="-120"/>
              </a:rPr>
              <a:t>工業數字孿生</a:t>
            </a:r>
            <a:endParaRPr altLang="en-US" sz="1400" lang="zh-CN">
              <a:latin typeface="Hiragino Sans CNS W3" charset="-120"/>
              <a:ea typeface="Hiragino Sans CNS W3" charset="-120"/>
            </a:endParaRPr>
          </a:p>
        </p:txBody>
      </p:sp>
      <p:pic>
        <p:nvPicPr>
          <p:cNvPr id="2097189" name="图片 4"/>
          <p:cNvPicPr>
            <a:picLocks noChangeAspect="1"/>
          </p:cNvPicPr>
          <p:nvPr/>
        </p:nvPicPr>
        <p:blipFill>
          <a:blip xmlns:r="http://schemas.openxmlformats.org/officeDocument/2006/relationships" r:embed="rId4"/>
          <a:srcRect l="17960"/>
          <a:stretch>
            <a:fillRect/>
          </a:stretch>
        </p:blipFill>
        <p:spPr>
          <a:xfrm>
            <a:off x="8079105" y="5050155"/>
            <a:ext cx="1440815" cy="1229995"/>
          </a:xfrm>
          <a:prstGeom prst="rect"/>
        </p:spPr>
      </p:pic>
      <p:pic>
        <p:nvPicPr>
          <p:cNvPr id="2097190" name="图片 5"/>
          <p:cNvPicPr>
            <a:picLocks noChangeAspect="1"/>
          </p:cNvPicPr>
          <p:nvPr/>
        </p:nvPicPr>
        <p:blipFill>
          <a:blip xmlns:r="http://schemas.openxmlformats.org/officeDocument/2006/relationships" r:embed="rId5"/>
          <a:stretch>
            <a:fillRect/>
          </a:stretch>
        </p:blipFill>
        <p:spPr>
          <a:xfrm>
            <a:off x="9579610" y="5045075"/>
            <a:ext cx="1653540" cy="1240155"/>
          </a:xfrm>
          <a:prstGeom prst="rect"/>
        </p:spPr>
      </p:pic>
      <p:sp>
        <p:nvSpPr>
          <p:cNvPr id="1048663" name="文本框 6"/>
          <p:cNvSpPr txBox="1"/>
          <p:nvPr/>
        </p:nvSpPr>
        <p:spPr>
          <a:xfrm>
            <a:off x="7694930" y="5188585"/>
            <a:ext cx="361950" cy="953135"/>
          </a:xfrm>
          <a:prstGeom prst="rect"/>
          <a:noFill/>
        </p:spPr>
        <p:txBody>
          <a:bodyPr rtlCol="0" wrap="square">
            <a:spAutoFit/>
          </a:bodyPr>
          <a:p>
            <a:r>
              <a:rPr altLang="en-US" sz="1400" lang="zh-CN">
                <a:latin typeface="Hiragino Sans CNS W3" charset="-120"/>
                <a:ea typeface="Hiragino Sans CNS W3" charset="-120"/>
              </a:rPr>
              <a:t>智能制造</a:t>
            </a:r>
            <a:endParaRPr altLang="en-US" sz="1400" lang="zh-CN">
              <a:latin typeface="Hiragino Sans CNS W3" charset="-120"/>
              <a:ea typeface="Hiragino Sans CNS W3" charset="-12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50" name=""/>
        <p:cNvGrpSpPr/>
        <p:nvPr/>
      </p:nvGrpSpPr>
      <p:grpSpPr>
        <a:xfrm>
          <a:off x="0" y="0"/>
          <a:ext cx="0" cy="0"/>
          <a:chOff x="0" y="0"/>
          <a:chExt cx="0" cy="0"/>
        </a:xfrm>
      </p:grpSpPr>
      <p:sp>
        <p:nvSpPr>
          <p:cNvPr id="1048671" name="任意多边形 3"/>
          <p:cNvSpPr/>
          <p:nvPr/>
        </p:nvSpPr>
        <p:spPr>
          <a:xfrm>
            <a:off x="-4038325" y="4540143"/>
            <a:ext cx="16012428" cy="1225237"/>
          </a:xfrm>
          <a:custGeom>
            <a:avLst/>
            <a:gdLst>
              <a:gd name="connsiteX0" fmla="*/ 0 w 12096750"/>
              <a:gd name="connsiteY0" fmla="*/ 30708 h 852822"/>
              <a:gd name="connsiteX1" fmla="*/ 1981200 w 12096750"/>
              <a:gd name="connsiteY1" fmla="*/ 87858 h 852822"/>
              <a:gd name="connsiteX2" fmla="*/ 4495800 w 12096750"/>
              <a:gd name="connsiteY2" fmla="*/ 773658 h 852822"/>
              <a:gd name="connsiteX3" fmla="*/ 6000750 w 12096750"/>
              <a:gd name="connsiteY3" fmla="*/ 411708 h 852822"/>
              <a:gd name="connsiteX4" fmla="*/ 7448550 w 12096750"/>
              <a:gd name="connsiteY4" fmla="*/ 849858 h 852822"/>
              <a:gd name="connsiteX5" fmla="*/ 9220200 w 12096750"/>
              <a:gd name="connsiteY5" fmla="*/ 145008 h 852822"/>
              <a:gd name="connsiteX6" fmla="*/ 12096750 w 12096750"/>
              <a:gd name="connsiteY6" fmla="*/ 697458 h 852822"/>
              <a:gd name="connsiteX7" fmla="*/ 12096750 w 12096750"/>
              <a:gd name="connsiteY7" fmla="*/ 697458 h 852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096750" h="852822">
                <a:moveTo>
                  <a:pt x="0" y="30708"/>
                </a:moveTo>
                <a:cubicBezTo>
                  <a:pt x="615950" y="-2630"/>
                  <a:pt x="1231900" y="-35967"/>
                  <a:pt x="1981200" y="87858"/>
                </a:cubicBezTo>
                <a:cubicBezTo>
                  <a:pt x="2730500" y="211683"/>
                  <a:pt x="3825875" y="719683"/>
                  <a:pt x="4495800" y="773658"/>
                </a:cubicBezTo>
                <a:cubicBezTo>
                  <a:pt x="5165725" y="827633"/>
                  <a:pt x="5508625" y="399008"/>
                  <a:pt x="6000750" y="411708"/>
                </a:cubicBezTo>
                <a:cubicBezTo>
                  <a:pt x="6492875" y="424408"/>
                  <a:pt x="6911975" y="894308"/>
                  <a:pt x="7448550" y="849858"/>
                </a:cubicBezTo>
                <a:cubicBezTo>
                  <a:pt x="7985125" y="805408"/>
                  <a:pt x="8445500" y="170408"/>
                  <a:pt x="9220200" y="145008"/>
                </a:cubicBezTo>
                <a:cubicBezTo>
                  <a:pt x="9994900" y="119608"/>
                  <a:pt x="12096750" y="697458"/>
                  <a:pt x="12096750" y="697458"/>
                </a:cubicBezTo>
                <a:lnTo>
                  <a:pt x="12096750" y="697458"/>
                </a:lnTo>
              </a:path>
            </a:pathLst>
          </a:custGeom>
          <a:ln w="7302" cap="rnd">
            <a:gradFill flip="none" rotWithShape="1">
              <a:gsLst>
                <a:gs pos="0">
                  <a:schemeClr val="accent2">
                    <a:alpha val="0"/>
                  </a:schemeClr>
                </a:gs>
                <a:gs pos="45000">
                  <a:srgbClr val="04A5F3">
                    <a:alpha val="55000"/>
                  </a:srgbClr>
                </a:gs>
                <a:gs pos="100000">
                  <a:schemeClr val="accent3">
                    <a:alpha val="0"/>
                  </a:schemeClr>
                </a:gs>
              </a:gsLst>
              <a:lin ang="5400000" scaled="1"/>
            </a:gradFill>
          </a:ln>
          <a:effectLst/>
        </p:spPr>
        <p:style>
          <a:lnRef idx="1">
            <a:schemeClr val="accent1"/>
          </a:lnRef>
          <a:fillRef idx="0">
            <a:schemeClr val="accent1"/>
          </a:fillRef>
          <a:effectRef idx="0">
            <a:schemeClr val="accent1"/>
          </a:effectRef>
          <a:fontRef idx="minor">
            <a:schemeClr val="tx1"/>
          </a:fontRef>
        </p:style>
        <p:txBody>
          <a:bodyPr anchor="ctr" rtlCol="0"/>
          <a:p>
            <a:pPr algn="ctr" defTabSz="774065"/>
            <a:endParaRPr altLang="en-US" sz="3045" lang="zh-CN">
              <a:solidFill>
                <a:prstClr val="white"/>
              </a:solidFill>
              <a:latin typeface="Arial" charset="0"/>
              <a:ea typeface="微软雅黑" pitchFamily="34" charset="-122"/>
              <a:sym typeface="Arial" charset="0"/>
            </a:endParaRPr>
          </a:p>
        </p:txBody>
      </p:sp>
      <p:sp>
        <p:nvSpPr>
          <p:cNvPr id="1048672" name="任意多边形 4"/>
          <p:cNvSpPr/>
          <p:nvPr/>
        </p:nvSpPr>
        <p:spPr>
          <a:xfrm>
            <a:off x="-1860404" y="4359641"/>
            <a:ext cx="16012428" cy="1225236"/>
          </a:xfrm>
          <a:custGeom>
            <a:avLst/>
            <a:gdLst>
              <a:gd name="connsiteX0" fmla="*/ 0 w 12096750"/>
              <a:gd name="connsiteY0" fmla="*/ 30708 h 852822"/>
              <a:gd name="connsiteX1" fmla="*/ 1981200 w 12096750"/>
              <a:gd name="connsiteY1" fmla="*/ 87858 h 852822"/>
              <a:gd name="connsiteX2" fmla="*/ 4495800 w 12096750"/>
              <a:gd name="connsiteY2" fmla="*/ 773658 h 852822"/>
              <a:gd name="connsiteX3" fmla="*/ 6000750 w 12096750"/>
              <a:gd name="connsiteY3" fmla="*/ 411708 h 852822"/>
              <a:gd name="connsiteX4" fmla="*/ 7448550 w 12096750"/>
              <a:gd name="connsiteY4" fmla="*/ 849858 h 852822"/>
              <a:gd name="connsiteX5" fmla="*/ 9220200 w 12096750"/>
              <a:gd name="connsiteY5" fmla="*/ 145008 h 852822"/>
              <a:gd name="connsiteX6" fmla="*/ 12096750 w 12096750"/>
              <a:gd name="connsiteY6" fmla="*/ 697458 h 852822"/>
              <a:gd name="connsiteX7" fmla="*/ 12096750 w 12096750"/>
              <a:gd name="connsiteY7" fmla="*/ 697458 h 852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096750" h="852822">
                <a:moveTo>
                  <a:pt x="0" y="30708"/>
                </a:moveTo>
                <a:cubicBezTo>
                  <a:pt x="615950" y="-2630"/>
                  <a:pt x="1231900" y="-35967"/>
                  <a:pt x="1981200" y="87858"/>
                </a:cubicBezTo>
                <a:cubicBezTo>
                  <a:pt x="2730500" y="211683"/>
                  <a:pt x="3825875" y="719683"/>
                  <a:pt x="4495800" y="773658"/>
                </a:cubicBezTo>
                <a:cubicBezTo>
                  <a:pt x="5165725" y="827633"/>
                  <a:pt x="5508625" y="399008"/>
                  <a:pt x="6000750" y="411708"/>
                </a:cubicBezTo>
                <a:cubicBezTo>
                  <a:pt x="6492875" y="424408"/>
                  <a:pt x="6911975" y="894308"/>
                  <a:pt x="7448550" y="849858"/>
                </a:cubicBezTo>
                <a:cubicBezTo>
                  <a:pt x="7985125" y="805408"/>
                  <a:pt x="8445500" y="170408"/>
                  <a:pt x="9220200" y="145008"/>
                </a:cubicBezTo>
                <a:cubicBezTo>
                  <a:pt x="9994900" y="119608"/>
                  <a:pt x="12096750" y="697458"/>
                  <a:pt x="12096750" y="697458"/>
                </a:cubicBezTo>
                <a:lnTo>
                  <a:pt x="12096750" y="697458"/>
                </a:lnTo>
              </a:path>
            </a:pathLst>
          </a:custGeom>
          <a:noFill/>
          <a:ln>
            <a:gradFill flip="none" rotWithShape="1">
              <a:gsLst>
                <a:gs pos="0">
                  <a:schemeClr val="accent2">
                    <a:alpha val="0"/>
                  </a:schemeClr>
                </a:gs>
                <a:gs pos="45000">
                  <a:srgbClr val="04A5F3">
                    <a:alpha val="55000"/>
                  </a:srgbClr>
                </a:gs>
                <a:gs pos="100000">
                  <a:schemeClr val="accent3">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defTabSz="774065"/>
            <a:endParaRPr altLang="en-US" sz="3045" lang="zh-CN">
              <a:solidFill>
                <a:prstClr val="white"/>
              </a:solidFill>
              <a:latin typeface="Arial" charset="0"/>
              <a:ea typeface="微软雅黑" pitchFamily="34" charset="-122"/>
              <a:sym typeface="Arial" charset="0"/>
            </a:endParaRPr>
          </a:p>
        </p:txBody>
      </p:sp>
      <p:sp>
        <p:nvSpPr>
          <p:cNvPr id="1048673" name="任意多边形 6"/>
          <p:cNvSpPr/>
          <p:nvPr/>
        </p:nvSpPr>
        <p:spPr>
          <a:xfrm>
            <a:off x="-3162298" y="4554719"/>
            <a:ext cx="16012428" cy="1225236"/>
          </a:xfrm>
          <a:custGeom>
            <a:avLst/>
            <a:gdLst>
              <a:gd name="connsiteX0" fmla="*/ 0 w 12096750"/>
              <a:gd name="connsiteY0" fmla="*/ 30708 h 852822"/>
              <a:gd name="connsiteX1" fmla="*/ 1981200 w 12096750"/>
              <a:gd name="connsiteY1" fmla="*/ 87858 h 852822"/>
              <a:gd name="connsiteX2" fmla="*/ 4495800 w 12096750"/>
              <a:gd name="connsiteY2" fmla="*/ 773658 h 852822"/>
              <a:gd name="connsiteX3" fmla="*/ 6000750 w 12096750"/>
              <a:gd name="connsiteY3" fmla="*/ 411708 h 852822"/>
              <a:gd name="connsiteX4" fmla="*/ 7448550 w 12096750"/>
              <a:gd name="connsiteY4" fmla="*/ 849858 h 852822"/>
              <a:gd name="connsiteX5" fmla="*/ 9220200 w 12096750"/>
              <a:gd name="connsiteY5" fmla="*/ 145008 h 852822"/>
              <a:gd name="connsiteX6" fmla="*/ 12096750 w 12096750"/>
              <a:gd name="connsiteY6" fmla="*/ 697458 h 852822"/>
              <a:gd name="connsiteX7" fmla="*/ 12096750 w 12096750"/>
              <a:gd name="connsiteY7" fmla="*/ 697458 h 852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096750" h="852822">
                <a:moveTo>
                  <a:pt x="0" y="30708"/>
                </a:moveTo>
                <a:cubicBezTo>
                  <a:pt x="615950" y="-2630"/>
                  <a:pt x="1231900" y="-35967"/>
                  <a:pt x="1981200" y="87858"/>
                </a:cubicBezTo>
                <a:cubicBezTo>
                  <a:pt x="2730500" y="211683"/>
                  <a:pt x="3825875" y="719683"/>
                  <a:pt x="4495800" y="773658"/>
                </a:cubicBezTo>
                <a:cubicBezTo>
                  <a:pt x="5165725" y="827633"/>
                  <a:pt x="5508625" y="399008"/>
                  <a:pt x="6000750" y="411708"/>
                </a:cubicBezTo>
                <a:cubicBezTo>
                  <a:pt x="6492875" y="424408"/>
                  <a:pt x="6911975" y="894308"/>
                  <a:pt x="7448550" y="849858"/>
                </a:cubicBezTo>
                <a:cubicBezTo>
                  <a:pt x="7985125" y="805408"/>
                  <a:pt x="8445500" y="170408"/>
                  <a:pt x="9220200" y="145008"/>
                </a:cubicBezTo>
                <a:cubicBezTo>
                  <a:pt x="9994900" y="119608"/>
                  <a:pt x="12096750" y="697458"/>
                  <a:pt x="12096750" y="697458"/>
                </a:cubicBezTo>
                <a:lnTo>
                  <a:pt x="12096750" y="697458"/>
                </a:lnTo>
              </a:path>
            </a:pathLst>
          </a:custGeom>
          <a:ln w="7302" cap="rnd">
            <a:gradFill flip="none" rotWithShape="1">
              <a:gsLst>
                <a:gs pos="0">
                  <a:schemeClr val="accent2">
                    <a:alpha val="0"/>
                  </a:schemeClr>
                </a:gs>
                <a:gs pos="45000">
                  <a:srgbClr val="04A5F3">
                    <a:alpha val="55000"/>
                  </a:srgbClr>
                </a:gs>
                <a:gs pos="100000">
                  <a:schemeClr val="accent3">
                    <a:alpha val="0"/>
                  </a:schemeClr>
                </a:gs>
              </a:gsLst>
              <a:lin ang="5400000" scaled="1"/>
            </a:gradFill>
          </a:ln>
          <a:effectLst/>
        </p:spPr>
        <p:style>
          <a:lnRef idx="1">
            <a:schemeClr val="accent1"/>
          </a:lnRef>
          <a:fillRef idx="0">
            <a:schemeClr val="accent1"/>
          </a:fillRef>
          <a:effectRef idx="0">
            <a:schemeClr val="accent1"/>
          </a:effectRef>
          <a:fontRef idx="minor">
            <a:schemeClr val="tx1"/>
          </a:fontRef>
        </p:style>
        <p:txBody>
          <a:bodyPr anchor="ctr" rtlCol="0"/>
          <a:p>
            <a:pPr algn="ctr" defTabSz="774065"/>
            <a:endParaRPr altLang="en-US" sz="3045" lang="zh-CN">
              <a:solidFill>
                <a:prstClr val="white"/>
              </a:solidFill>
              <a:latin typeface="Arial" charset="0"/>
              <a:ea typeface="微软雅黑" pitchFamily="34" charset="-122"/>
              <a:sym typeface="Arial" charset="0"/>
            </a:endParaRPr>
          </a:p>
        </p:txBody>
      </p:sp>
      <p:sp>
        <p:nvSpPr>
          <p:cNvPr id="1048674" name="文本占位符 4"/>
          <p:cNvSpPr/>
          <p:nvPr>
            <p:ph type="body" sz="quarter" idx="12"/>
          </p:nvPr>
        </p:nvSpPr>
        <p:spPr/>
        <p:txBody>
          <a:bodyPr/>
          <a:p>
            <a:r>
              <a:rPr altLang="zh-CN" dirty="0" lang="en-US">
                <a:latin typeface="Arial" charset="0"/>
                <a:sym typeface="Arial" charset="0"/>
              </a:rPr>
              <a:t>1.B06</a:t>
            </a:r>
            <a:r>
              <a:rPr altLang="en-US" dirty="0" lang="zh-CN">
                <a:latin typeface="Arial" charset="0"/>
                <a:sym typeface="Arial" charset="0"/>
              </a:rPr>
              <a:t>工業元宇宙</a:t>
            </a:r>
            <a:endParaRPr altLang="en-US" dirty="0" lang="zh-CN">
              <a:latin typeface="Arial" charset="0"/>
              <a:sym typeface="Arial" charset="0"/>
            </a:endParaRPr>
          </a:p>
        </p:txBody>
      </p:sp>
      <p:sp>
        <p:nvSpPr>
          <p:cNvPr id="1048675" name="文本框 6"/>
          <p:cNvSpPr txBox="1"/>
          <p:nvPr/>
        </p:nvSpPr>
        <p:spPr>
          <a:xfrm>
            <a:off x="1480456" y="2497953"/>
            <a:ext cx="6822579" cy="701346"/>
          </a:xfrm>
          <a:prstGeom prst="rect"/>
          <a:noFill/>
        </p:spPr>
        <p:txBody>
          <a:bodyPr wrap="square">
            <a:spAutoFit/>
          </a:bodyPr>
          <a:p>
            <a:pPr eaLnBrk="0" fontAlgn="base" hangingPunct="0">
              <a:lnSpc>
                <a:spcPct val="130000"/>
              </a:lnSpc>
              <a:spcBef>
                <a:spcPct val="0"/>
              </a:spcBef>
              <a:spcAft>
                <a:spcPct val="0"/>
              </a:spcAft>
            </a:pPr>
            <a:r>
              <a:rPr altLang="en-US" dirty="0" sz="1600" kern="0" lang="zh-CN">
                <a:solidFill>
                  <a:srgbClr val="FFFFFF"/>
                </a:solidFill>
                <a:latin typeface="Arial" charset="0"/>
                <a:ea typeface="微软雅黑" pitchFamily="34" charset="-122"/>
                <a:sym typeface="Arial" charset="0"/>
              </a:rPr>
              <a:t>元宇宙相關技術在工業領域的應用將賦能工業產品生命週期的各個場景，能夠有效促進工業領域智慧化升級，其應用價值將遠大於消費領域</a:t>
            </a:r>
            <a:endParaRPr altLang="zh-CN" dirty="0" sz="1600" kern="0" lang="zh-CN">
              <a:solidFill>
                <a:srgbClr val="FFFFFF"/>
              </a:solidFill>
              <a:latin typeface="Arial" charset="0"/>
              <a:ea typeface="微软雅黑" pitchFamily="34" charset="-122"/>
              <a:sym typeface="Arial" charset="0"/>
            </a:endParaRPr>
          </a:p>
        </p:txBody>
      </p:sp>
      <p:sp>
        <p:nvSpPr>
          <p:cNvPr id="1048676" name="矩形: 圆角 8"/>
          <p:cNvSpPr/>
          <p:nvPr/>
        </p:nvSpPr>
        <p:spPr>
          <a:xfrm>
            <a:off x="1178657" y="4009374"/>
            <a:ext cx="10340243" cy="2142675"/>
          </a:xfrm>
          <a:prstGeom prst="roundRect">
            <a:avLst>
              <a:gd name="adj" fmla="val 6423"/>
            </a:avLst>
          </a:prstGeom>
          <a:gradFill flip="none" rotWithShape="1">
            <a:gsLst>
              <a:gs pos="0">
                <a:schemeClr val="accent3">
                  <a:alpha val="0"/>
                </a:schemeClr>
              </a:gs>
              <a:gs pos="20000">
                <a:schemeClr val="accent2">
                  <a:alpha val="32000"/>
                </a:schemeClr>
              </a:gs>
              <a:gs pos="73000">
                <a:schemeClr val="accent2">
                  <a:alpha val="0"/>
                </a:schemeClr>
              </a:gs>
              <a:gs pos="100000">
                <a:schemeClr val="accent2">
                  <a:alpha val="11000"/>
                </a:schemeClr>
              </a:gs>
            </a:gsLst>
            <a:lin ang="17400000" scaled="0"/>
          </a:gradFill>
          <a:ln>
            <a:gradFill flip="none" rotWithShape="1">
              <a:gsLst>
                <a:gs pos="31000">
                  <a:schemeClr val="accent2">
                    <a:alpha val="0"/>
                  </a:schemeClr>
                </a:gs>
                <a:gs pos="59000">
                  <a:schemeClr val="accent2"/>
                </a:gs>
                <a:gs pos="100000">
                  <a:schemeClr val="accent2">
                    <a:alpha val="0"/>
                  </a:schemeClr>
                </a:gs>
              </a:gsLst>
              <a:lin ang="18900000" scaled="1"/>
            </a:gradFill>
          </a:ln>
          <a:effectLst/>
          <a:scene3d>
            <a:camera prst="orthographicFront"/>
            <a:lightRig dir="t" rig="contrasting"/>
          </a:scene3d>
          <a:sp3d extrusionH="127000" prstMaterial="matte"/>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dirty="0" lang="zh-CN">
              <a:solidFill>
                <a:schemeClr val="lt1"/>
              </a:solidFill>
              <a:latin typeface="Arial" charset="0"/>
              <a:ea typeface="微软雅黑" pitchFamily="34" charset="-122"/>
              <a:sym typeface="Arial" charset="0"/>
            </a:endParaRPr>
          </a:p>
        </p:txBody>
      </p:sp>
      <p:sp>
        <p:nvSpPr>
          <p:cNvPr id="1048677" name="圆角矩形 39"/>
          <p:cNvSpPr/>
          <p:nvPr/>
        </p:nvSpPr>
        <p:spPr>
          <a:xfrm>
            <a:off x="960024" y="3808652"/>
            <a:ext cx="1421722" cy="2502623"/>
          </a:xfrm>
          <a:prstGeom prst="roundRect">
            <a:avLst>
              <a:gd name="adj" fmla="val 4513"/>
            </a:avLst>
          </a:prstGeom>
          <a:solidFill>
            <a:srgbClr val="0017C0"/>
          </a:solidFill>
          <a:ln w="12700" cap="flat" cmpd="sng" algn="ctr">
            <a:gradFill flip="none" rotWithShape="1">
              <a:gsLst>
                <a:gs pos="0">
                  <a:schemeClr val="accent2"/>
                </a:gs>
                <a:gs pos="100000">
                  <a:schemeClr val="accent3"/>
                </a:gs>
              </a:gsLst>
              <a:lin ang="2700000" scaled="1"/>
            </a:gradFill>
            <a:prstDash val="solid"/>
            <a:round/>
          </a:ln>
          <a:effectLst/>
          <a:scene3d>
            <a:camera prst="perspectiveRight" fov="3600000">
              <a:rot lat="0" lon="19800000" rev="0"/>
            </a:camera>
            <a:lightRig dir="t" rig="flat"/>
          </a:scene3d>
        </p:spPr>
        <p:txBody>
          <a:bodyPr anchor="ctr" anchorCtr="0" bIns="45720" compatLnSpc="1" forceAA="0" fromWordArt="0" lIns="91440" numCol="1" rIns="91440" rot="0" rtlCol="0" spcCol="0" spcFirstLastPara="0" tIns="45720" vert="horz" wrap="square">
            <a:normAutofit/>
          </a:bodyPr>
          <a:p>
            <a:pPr algn="ctr"/>
            <a:endParaRPr altLang="en-US" b="1" sz="1600" i="1" kern="0" lang="zh-CN">
              <a:solidFill>
                <a:prstClr val="black"/>
              </a:solidFill>
              <a:latin typeface="Arial" charset="0"/>
              <a:ea typeface="微软雅黑" pitchFamily="34" charset="-122"/>
              <a:sym typeface="Arial" charset="0"/>
            </a:endParaRPr>
          </a:p>
        </p:txBody>
      </p:sp>
      <p:sp>
        <p:nvSpPr>
          <p:cNvPr id="1048678" name="文本框 5"/>
          <p:cNvSpPr txBox="1"/>
          <p:nvPr/>
        </p:nvSpPr>
        <p:spPr>
          <a:xfrm>
            <a:off x="2600379" y="4351674"/>
            <a:ext cx="8631597" cy="1497205"/>
          </a:xfrm>
          <a:prstGeom prst="rect"/>
          <a:noFill/>
        </p:spPr>
        <p:txBody>
          <a:bodyPr wrap="square">
            <a:spAutoFit/>
          </a:bodyPr>
          <a:p>
            <a:pPr eaLnBrk="0" fontAlgn="base" hangingPunct="0">
              <a:lnSpc>
                <a:spcPct val="130000"/>
              </a:lnSpc>
              <a:spcBef>
                <a:spcPct val="0"/>
              </a:spcBef>
              <a:spcAft>
                <a:spcPct val="0"/>
              </a:spcAft>
            </a:pPr>
            <a:r>
              <a:rPr altLang="en-US" dirty="0" kern="0" lang="zh-CN">
                <a:solidFill>
                  <a:srgbClr val="FFFFFF"/>
                </a:solidFill>
                <a:latin typeface="Arial" charset="0"/>
                <a:ea typeface="微软雅黑" pitchFamily="34" charset="-122"/>
                <a:sym typeface="Arial" charset="0"/>
              </a:rPr>
              <a:t>工業元宇宙即元宇宙相關技術在工業領域的應用，將現實工業環境中研發設計、生產製造、行銷銷售、售後服務等環節和場景在虛擬空間實現全面部署，通過打通虛擬空間和現實空間實現工業的改進和優化，形成全新的製造和服務體系，達到降低成本、提高生產效率、高效協同的效果，促進工業高品質發展。</a:t>
            </a:r>
            <a:endParaRPr altLang="zh-CN" dirty="0" kern="0" lang="zh-CN">
              <a:solidFill>
                <a:srgbClr val="FFFFFF"/>
              </a:solidFill>
              <a:latin typeface="Arial" charset="0"/>
              <a:ea typeface="微软雅黑" pitchFamily="34" charset="-122"/>
              <a:sym typeface="Arial" charset="0"/>
            </a:endParaRPr>
          </a:p>
        </p:txBody>
      </p:sp>
      <p:sp>
        <p:nvSpPr>
          <p:cNvPr id="1048679" name="椭圆 14"/>
          <p:cNvSpPr/>
          <p:nvPr/>
        </p:nvSpPr>
        <p:spPr>
          <a:xfrm rot="9101038">
            <a:off x="8414138" y="2137815"/>
            <a:ext cx="2417620" cy="1078320"/>
          </a:xfrm>
          <a:prstGeom prst="ellipse"/>
          <a:noFill/>
          <a:ln w="12700" cap="flat" cmpd="sng" algn="ctr">
            <a:gradFill>
              <a:gsLst>
                <a:gs pos="0">
                  <a:schemeClr val="accent3">
                    <a:lumMod val="60000"/>
                    <a:lumOff val="40000"/>
                  </a:schemeClr>
                </a:gs>
                <a:gs pos="100000">
                  <a:srgbClr val="FFFFFF">
                    <a:alpha val="0"/>
                  </a:srgbClr>
                </a:gs>
              </a:gsLst>
              <a:lin ang="5400000" scaled="1"/>
            </a:gradFill>
            <a:prstDash val="solid"/>
            <a:miter lim="800000"/>
          </a:ln>
          <a:effectLst/>
          <a:sp3d prstMaterial="matte"/>
        </p:spPr>
        <p:txBody>
          <a:bodyPr anchor="ctr" rtlCol="0"/>
          <a:p>
            <a:pPr algn="ctr" defTabSz="932815" eaLnBrk="1" fontAlgn="auto" hangingPunct="1" indent="0" latinLnBrk="0" lvl="0" marL="0" marR="0">
              <a:lnSpc>
                <a:spcPct val="100000"/>
              </a:lnSpc>
              <a:spcBef>
                <a:spcPts val="0"/>
              </a:spcBef>
              <a:spcAft>
                <a:spcPts val="0"/>
              </a:spcAft>
              <a:buClrTx/>
              <a:buSzTx/>
              <a:buFontTx/>
              <a:buNone/>
            </a:pPr>
            <a:endParaRPr altLang="en-US" baseline="0" b="0" cap="none" sz="1835" i="0" kern="0" kumimoji="0" lang="zh-CN" noProof="0" normalizeH="0" spc="0" strike="noStrike" u="none">
              <a:ln>
                <a:noFill/>
              </a:ln>
              <a:solidFill>
                <a:srgbClr val="000000"/>
              </a:solidFill>
              <a:effectLst/>
              <a:uLnTx/>
              <a:uFillTx/>
              <a:latin typeface="Arial" charset="0"/>
              <a:ea typeface="微软雅黑" pitchFamily="34" charset="-122"/>
              <a:sym typeface="Arial" charset="0"/>
            </a:endParaRPr>
          </a:p>
        </p:txBody>
      </p:sp>
      <p:sp>
        <p:nvSpPr>
          <p:cNvPr id="1048680" name="矩形 15"/>
          <p:cNvSpPr/>
          <p:nvPr/>
        </p:nvSpPr>
        <p:spPr>
          <a:xfrm>
            <a:off x="8247051" y="3432274"/>
            <a:ext cx="1005403" cy="338554"/>
          </a:xfrm>
          <a:prstGeom prst="rect"/>
        </p:spPr>
        <p:txBody>
          <a:bodyPr wrap="none">
            <a:spAutoFit/>
          </a:bodyPr>
          <a:p>
            <a:pPr defTabSz="1828165" eaLnBrk="1" fontAlgn="auto" hangingPunct="1" indent="0" latinLnBrk="0" lvl="0" marL="0" marR="0">
              <a:lnSpc>
                <a:spcPct val="100000"/>
              </a:lnSpc>
              <a:spcBef>
                <a:spcPts val="0"/>
              </a:spcBef>
              <a:spcAft>
                <a:spcPts val="0"/>
              </a:spcAft>
              <a:buClrTx/>
              <a:buSzTx/>
              <a:buFontTx/>
              <a:buNone/>
            </a:pPr>
            <a:r>
              <a:rPr altLang="en-US" dirty="0" sz="1600" kern="0" lang="zh-CN">
                <a:solidFill>
                  <a:srgbClr val="FFFFFF"/>
                </a:solidFill>
                <a:latin typeface="Arial" charset="0"/>
                <a:ea typeface="微软雅黑" pitchFamily="34" charset="-122"/>
                <a:sym typeface="Arial" charset="0"/>
              </a:rPr>
              <a:t>數字李生</a:t>
            </a:r>
            <a:endParaRPr altLang="en-US" baseline="0" b="0" cap="none" dirty="0" sz="1600" i="0" kern="0" kumimoji="0" lang="zh-CN" noProof="0" normalizeH="0" spc="0" strike="noStrike" u="none">
              <a:ln>
                <a:noFill/>
              </a:ln>
              <a:solidFill>
                <a:srgbClr val="FFFFFF"/>
              </a:solidFill>
              <a:effectLst/>
              <a:uLnTx/>
              <a:uFillTx/>
              <a:latin typeface="Arial" charset="0"/>
              <a:ea typeface="微软雅黑" pitchFamily="34" charset="-122"/>
              <a:sym typeface="Arial" charset="0"/>
            </a:endParaRPr>
          </a:p>
        </p:txBody>
      </p:sp>
      <p:sp>
        <p:nvSpPr>
          <p:cNvPr id="1048681" name="矩形 16"/>
          <p:cNvSpPr/>
          <p:nvPr/>
        </p:nvSpPr>
        <p:spPr>
          <a:xfrm>
            <a:off x="9379401" y="3382270"/>
            <a:ext cx="800219" cy="338554"/>
          </a:xfrm>
          <a:prstGeom prst="rect"/>
        </p:spPr>
        <p:txBody>
          <a:bodyPr wrap="none">
            <a:spAutoFit/>
          </a:bodyPr>
          <a:p>
            <a:pPr defTabSz="1828165" eaLnBrk="1" fontAlgn="auto" hangingPunct="1" indent="0" latinLnBrk="0" lvl="0" marL="0" marR="0">
              <a:lnSpc>
                <a:spcPct val="100000"/>
              </a:lnSpc>
              <a:spcBef>
                <a:spcPts val="0"/>
              </a:spcBef>
              <a:spcAft>
                <a:spcPts val="0"/>
              </a:spcAft>
              <a:buClrTx/>
              <a:buSzTx/>
              <a:buFontTx/>
              <a:buNone/>
            </a:pPr>
            <a:r>
              <a:rPr altLang="en-US" dirty="0" sz="1600" kern="0" lang="zh-CN">
                <a:solidFill>
                  <a:srgbClr val="FFFFFF"/>
                </a:solidFill>
                <a:latin typeface="Arial" charset="0"/>
                <a:ea typeface="微软雅黑" pitchFamily="34" charset="-122"/>
                <a:sym typeface="Arial" charset="0"/>
              </a:rPr>
              <a:t>雲計算</a:t>
            </a:r>
            <a:endParaRPr altLang="en-US" baseline="0" b="0" cap="none" dirty="0" sz="1600" i="0" kern="0" kumimoji="0" lang="zh-CN" noProof="0" normalizeH="0" spc="0" strike="noStrike" u="none">
              <a:ln>
                <a:noFill/>
              </a:ln>
              <a:solidFill>
                <a:srgbClr val="FFFFFF"/>
              </a:solidFill>
              <a:effectLst/>
              <a:uLnTx/>
              <a:uFillTx/>
              <a:latin typeface="Arial" charset="0"/>
              <a:ea typeface="微软雅黑" pitchFamily="34" charset="-122"/>
              <a:sym typeface="Arial" charset="0"/>
            </a:endParaRPr>
          </a:p>
        </p:txBody>
      </p:sp>
      <p:sp>
        <p:nvSpPr>
          <p:cNvPr id="1048682" name="矩形 17"/>
          <p:cNvSpPr/>
          <p:nvPr/>
        </p:nvSpPr>
        <p:spPr>
          <a:xfrm>
            <a:off x="10330861" y="2878920"/>
            <a:ext cx="800219" cy="338554"/>
          </a:xfrm>
          <a:prstGeom prst="rect"/>
        </p:spPr>
        <p:txBody>
          <a:bodyPr wrap="none">
            <a:spAutoFit/>
          </a:bodyPr>
          <a:p>
            <a:pPr defTabSz="1828165" eaLnBrk="1" fontAlgn="auto" hangingPunct="1" indent="0" latinLnBrk="0" lvl="0" marL="0" marR="0">
              <a:lnSpc>
                <a:spcPct val="100000"/>
              </a:lnSpc>
              <a:spcBef>
                <a:spcPts val="0"/>
              </a:spcBef>
              <a:spcAft>
                <a:spcPts val="0"/>
              </a:spcAft>
              <a:buClrTx/>
              <a:buSzTx/>
              <a:buFontTx/>
              <a:buNone/>
            </a:pPr>
            <a:r>
              <a:rPr altLang="en-US" dirty="0" sz="1600" kern="0" lang="zh-CN">
                <a:solidFill>
                  <a:srgbClr val="FFFFFF"/>
                </a:solidFill>
                <a:latin typeface="Arial" charset="0"/>
                <a:ea typeface="微软雅黑" pitchFamily="34" charset="-122"/>
                <a:sym typeface="Arial" charset="0"/>
              </a:rPr>
              <a:t>區塊鏈</a:t>
            </a:r>
            <a:endParaRPr altLang="en-US" baseline="0" b="0" cap="none" dirty="0" sz="1600" i="0" kern="0" kumimoji="0" lang="zh-CN" noProof="0" normalizeH="0" spc="0" strike="noStrike" u="none">
              <a:ln>
                <a:noFill/>
              </a:ln>
              <a:solidFill>
                <a:srgbClr val="FFFFFF"/>
              </a:solidFill>
              <a:effectLst/>
              <a:uLnTx/>
              <a:uFillTx/>
              <a:latin typeface="Arial" charset="0"/>
              <a:ea typeface="微软雅黑" pitchFamily="34" charset="-122"/>
              <a:sym typeface="Arial" charset="0"/>
            </a:endParaRPr>
          </a:p>
        </p:txBody>
      </p:sp>
      <p:sp>
        <p:nvSpPr>
          <p:cNvPr id="1048683" name="矩形 18"/>
          <p:cNvSpPr/>
          <p:nvPr/>
        </p:nvSpPr>
        <p:spPr>
          <a:xfrm>
            <a:off x="10761436" y="2133037"/>
            <a:ext cx="468398" cy="338554"/>
          </a:xfrm>
          <a:prstGeom prst="rect"/>
        </p:spPr>
        <p:txBody>
          <a:bodyPr wrap="none">
            <a:spAutoFit/>
          </a:bodyPr>
          <a:p>
            <a:pPr defTabSz="1828165" eaLnBrk="1" fontAlgn="auto" hangingPunct="1" indent="0" latinLnBrk="0" lvl="0" marL="0" marR="0">
              <a:lnSpc>
                <a:spcPct val="100000"/>
              </a:lnSpc>
              <a:spcBef>
                <a:spcPts val="0"/>
              </a:spcBef>
              <a:spcAft>
                <a:spcPts val="0"/>
              </a:spcAft>
              <a:buClrTx/>
              <a:buSzTx/>
              <a:buFontTx/>
              <a:buNone/>
            </a:pPr>
            <a:r>
              <a:rPr altLang="zh-CN" dirty="0" sz="1600" kern="0" lang="en-US">
                <a:solidFill>
                  <a:srgbClr val="FFFFFF"/>
                </a:solidFill>
                <a:latin typeface="Arial" charset="0"/>
                <a:ea typeface="微软雅黑" pitchFamily="34" charset="-122"/>
                <a:sym typeface="Arial" charset="0"/>
              </a:rPr>
              <a:t>XR</a:t>
            </a:r>
            <a:endParaRPr altLang="en-US" baseline="0" b="0" cap="none" dirty="0" sz="1600" i="0" kern="0" kumimoji="0" lang="zh-CN" noProof="0" normalizeH="0" spc="0" strike="noStrike" u="none">
              <a:ln>
                <a:noFill/>
              </a:ln>
              <a:solidFill>
                <a:srgbClr val="FFFFFF"/>
              </a:solidFill>
              <a:effectLst/>
              <a:uLnTx/>
              <a:uFillTx/>
              <a:latin typeface="Arial" charset="0"/>
              <a:ea typeface="微软雅黑" pitchFamily="34" charset="-122"/>
              <a:sym typeface="Arial" charset="0"/>
            </a:endParaRPr>
          </a:p>
        </p:txBody>
      </p:sp>
      <p:sp>
        <p:nvSpPr>
          <p:cNvPr id="1048684" name="矩形 20"/>
          <p:cNvSpPr/>
          <p:nvPr/>
        </p:nvSpPr>
        <p:spPr>
          <a:xfrm>
            <a:off x="8817829" y="2379161"/>
            <a:ext cx="1415772" cy="461665"/>
          </a:xfrm>
          <a:prstGeom prst="rect"/>
        </p:spPr>
        <p:txBody>
          <a:bodyPr wrap="none">
            <a:spAutoFit/>
          </a:bodyPr>
          <a:p>
            <a:pPr algn="ctr" defTabSz="1828165" eaLnBrk="1" fontAlgn="auto" hangingPunct="1" indent="0" latinLnBrk="0" lvl="0" marL="0" marR="0">
              <a:lnSpc>
                <a:spcPct val="100000"/>
              </a:lnSpc>
              <a:spcBef>
                <a:spcPts val="0"/>
              </a:spcBef>
              <a:spcAft>
                <a:spcPts val="0"/>
              </a:spcAft>
              <a:buClrTx/>
              <a:buSzTx/>
              <a:buFontTx/>
              <a:buNone/>
            </a:pPr>
            <a:r>
              <a:rPr altLang="en-US" baseline="0" cap="none" dirty="0" sz="2400" i="0" kern="0" kumimoji="0" lang="zh-CN" noProof="0" normalizeH="0" spc="0" strike="noStrike" u="none">
                <a:ln w="15875">
                  <a:noFill/>
                </a:ln>
                <a:gradFill>
                  <a:gsLst>
                    <a:gs pos="0">
                      <a:srgbClr val="FFB863">
                        <a:lumMod val="72000"/>
                        <a:lumOff val="28000"/>
                      </a:srgbClr>
                    </a:gs>
                    <a:gs pos="24000">
                      <a:srgbClr val="FFFFFF"/>
                    </a:gs>
                    <a:gs pos="78000">
                      <a:srgbClr val="FFFFFF"/>
                    </a:gs>
                    <a:gs pos="98371">
                      <a:srgbClr val="E74AFC">
                        <a:lumMod val="51000"/>
                        <a:lumOff val="49000"/>
                      </a:srgbClr>
                    </a:gs>
                  </a:gsLst>
                  <a:lin ang="4200000" scaled="0"/>
                </a:gradFill>
                <a:uLnTx/>
                <a:uFillTx/>
                <a:latin typeface="Arial" charset="0"/>
                <a:ea typeface="微软雅黑" pitchFamily="34" charset="-122"/>
                <a:sym typeface="Arial" charset="0"/>
              </a:rPr>
              <a:t>概念具化</a:t>
            </a:r>
            <a:endParaRPr altLang="en-US" baseline="0" cap="none" dirty="0" sz="2400" i="0" kern="0" kumimoji="0" lang="zh-CN" noProof="0" normalizeH="0" spc="0" strike="noStrike" u="none">
              <a:ln w="15875">
                <a:noFill/>
              </a:ln>
              <a:gradFill>
                <a:gsLst>
                  <a:gs pos="0">
                    <a:srgbClr val="FFB863">
                      <a:lumMod val="72000"/>
                      <a:lumOff val="28000"/>
                    </a:srgbClr>
                  </a:gs>
                  <a:gs pos="24000">
                    <a:srgbClr val="FFFFFF"/>
                  </a:gs>
                  <a:gs pos="78000">
                    <a:srgbClr val="FFFFFF"/>
                  </a:gs>
                  <a:gs pos="98371">
                    <a:srgbClr val="E74AFC">
                      <a:lumMod val="51000"/>
                      <a:lumOff val="49000"/>
                    </a:srgbClr>
                  </a:gs>
                </a:gsLst>
                <a:lin ang="4200000" scaled="0"/>
              </a:gradFill>
              <a:uLnTx/>
              <a:uFillTx/>
              <a:latin typeface="Arial" charset="0"/>
              <a:ea typeface="微软雅黑" pitchFamily="34" charset="-122"/>
              <a:sym typeface="Arial" charset="0"/>
            </a:endParaRPr>
          </a:p>
        </p:txBody>
      </p:sp>
      <p:sp>
        <p:nvSpPr>
          <p:cNvPr id="1048685" name="椭圆 21"/>
          <p:cNvSpPr/>
          <p:nvPr/>
        </p:nvSpPr>
        <p:spPr>
          <a:xfrm>
            <a:off x="8573099" y="3303465"/>
            <a:ext cx="60208" cy="60208"/>
          </a:xfrm>
          <a:prstGeom prst="ellipse"/>
          <a:solidFill>
            <a:srgbClr val="000000"/>
          </a:solidFill>
          <a:ln w="6350" cap="flat" cmpd="sng" algn="ctr">
            <a:gradFill>
              <a:gsLst>
                <a:gs pos="0">
                  <a:srgbClr val="60ADFD"/>
                </a:gs>
                <a:gs pos="97000">
                  <a:srgbClr val="FFFFFF">
                    <a:alpha val="0"/>
                  </a:srgbClr>
                </a:gs>
              </a:gsLst>
              <a:lin ang="5400000" scaled="1"/>
            </a:gradFill>
            <a:prstDash val="solid"/>
            <a:miter lim="800000"/>
          </a:ln>
          <a:effectLst/>
          <a:scene3d>
            <a:camera prst="perspectiveAbove" fov="3300000">
              <a:rot lat="21000000" lon="0" rev="0"/>
            </a:camera>
            <a:lightRig dir="t" rig="threePt"/>
          </a:scene3d>
          <a:sp3d prstMaterial="matte"/>
        </p:spPr>
        <p:txBody>
          <a:bodyPr anchor="ctr" rtlCol="0" wrap="none"/>
          <a:p>
            <a:pPr algn="ctr" defTabSz="932815" eaLnBrk="1" fontAlgn="auto" hangingPunct="1" indent="0" latinLnBrk="0" lvl="0" marL="0" marR="0">
              <a:lnSpc>
                <a:spcPct val="100000"/>
              </a:lnSpc>
              <a:spcBef>
                <a:spcPts val="0"/>
              </a:spcBef>
              <a:spcAft>
                <a:spcPts val="0"/>
              </a:spcAft>
              <a:buClrTx/>
              <a:buSzTx/>
              <a:buFontTx/>
              <a:buNone/>
            </a:pPr>
            <a:endParaRPr altLang="en-US" baseline="0" b="0" cap="none" sz="2000" i="0" kern="0" kumimoji="0" lang="zh-CN" noProof="0" normalizeH="0" spc="0" strike="noStrike" u="none">
              <a:ln>
                <a:noFill/>
              </a:ln>
              <a:solidFill>
                <a:srgbClr val="000000"/>
              </a:solidFill>
              <a:effectLst/>
              <a:uLnTx/>
              <a:uFillTx/>
              <a:latin typeface="Arial" charset="0"/>
              <a:ea typeface="微软雅黑" pitchFamily="34" charset="-122"/>
              <a:sym typeface="Arial" charset="0"/>
            </a:endParaRPr>
          </a:p>
        </p:txBody>
      </p:sp>
      <p:sp>
        <p:nvSpPr>
          <p:cNvPr id="1048686" name="椭圆 22"/>
          <p:cNvSpPr/>
          <p:nvPr/>
        </p:nvSpPr>
        <p:spPr>
          <a:xfrm>
            <a:off x="8588330" y="3318697"/>
            <a:ext cx="29743" cy="29743"/>
          </a:xfrm>
          <a:prstGeom prst="ellipse"/>
          <a:solidFill>
            <a:srgbClr val="FFFFFF"/>
          </a:solidFill>
          <a:ln w="12700" cap="flat" cmpd="sng" algn="ctr">
            <a:noFill/>
            <a:prstDash val="solid"/>
            <a:miter lim="800000"/>
          </a:ln>
          <a:effectLst/>
        </p:spPr>
        <p:txBody>
          <a:bodyPr anchor="ctr" rtlCol="0" wrap="none"/>
          <a:p>
            <a:pPr algn="ctr" defTabSz="932815" eaLnBrk="1" fontAlgn="auto" hangingPunct="1" indent="0" latinLnBrk="0" lvl="0" marL="0" marR="0">
              <a:lnSpc>
                <a:spcPct val="100000"/>
              </a:lnSpc>
              <a:spcBef>
                <a:spcPts val="0"/>
              </a:spcBef>
              <a:spcAft>
                <a:spcPts val="0"/>
              </a:spcAft>
              <a:buClrTx/>
              <a:buSzTx/>
              <a:buFontTx/>
              <a:buNone/>
            </a:pPr>
            <a:endParaRPr altLang="en-US" baseline="0" b="0" cap="none" sz="2000" i="0" kern="0" kumimoji="0" lang="zh-CN" noProof="0" normalizeH="0" spc="0" strike="noStrike" u="none">
              <a:ln>
                <a:noFill/>
              </a:ln>
              <a:solidFill>
                <a:srgbClr val="000000"/>
              </a:solidFill>
              <a:effectLst/>
              <a:uLnTx/>
              <a:uFillTx/>
              <a:latin typeface="Arial" charset="0"/>
              <a:ea typeface="微软雅黑" pitchFamily="34" charset="-122"/>
              <a:sym typeface="Arial" charset="0"/>
            </a:endParaRPr>
          </a:p>
        </p:txBody>
      </p:sp>
      <p:sp>
        <p:nvSpPr>
          <p:cNvPr id="1048687" name="椭圆 23"/>
          <p:cNvSpPr/>
          <p:nvPr/>
        </p:nvSpPr>
        <p:spPr>
          <a:xfrm>
            <a:off x="9562740" y="3251975"/>
            <a:ext cx="60208" cy="60208"/>
          </a:xfrm>
          <a:prstGeom prst="ellipse"/>
          <a:solidFill>
            <a:srgbClr val="000000"/>
          </a:solidFill>
          <a:ln w="6350" cap="flat" cmpd="sng" algn="ctr">
            <a:gradFill>
              <a:gsLst>
                <a:gs pos="0">
                  <a:srgbClr val="60ADFD"/>
                </a:gs>
                <a:gs pos="97000">
                  <a:srgbClr val="FFFFFF">
                    <a:alpha val="0"/>
                  </a:srgbClr>
                </a:gs>
              </a:gsLst>
              <a:lin ang="5400000" scaled="1"/>
            </a:gradFill>
            <a:prstDash val="solid"/>
            <a:miter lim="800000"/>
          </a:ln>
          <a:effectLst/>
          <a:scene3d>
            <a:camera prst="perspectiveAbove" fov="3300000">
              <a:rot lat="21000000" lon="0" rev="0"/>
            </a:camera>
            <a:lightRig dir="t" rig="threePt"/>
          </a:scene3d>
          <a:sp3d prstMaterial="matte"/>
        </p:spPr>
        <p:txBody>
          <a:bodyPr anchor="ctr" rtlCol="0" wrap="none"/>
          <a:p>
            <a:pPr algn="ctr" defTabSz="932815" eaLnBrk="1" fontAlgn="auto" hangingPunct="1" indent="0" latinLnBrk="0" lvl="0" marL="0" marR="0">
              <a:lnSpc>
                <a:spcPct val="100000"/>
              </a:lnSpc>
              <a:spcBef>
                <a:spcPts val="0"/>
              </a:spcBef>
              <a:spcAft>
                <a:spcPts val="0"/>
              </a:spcAft>
              <a:buClrTx/>
              <a:buSzTx/>
              <a:buFontTx/>
              <a:buNone/>
            </a:pPr>
            <a:endParaRPr altLang="en-US" baseline="0" b="0" cap="none" sz="2000" i="0" kern="0" kumimoji="0" lang="zh-CN" noProof="0" normalizeH="0" spc="0" strike="noStrike" u="none">
              <a:ln>
                <a:noFill/>
              </a:ln>
              <a:solidFill>
                <a:srgbClr val="000000"/>
              </a:solidFill>
              <a:effectLst/>
              <a:uLnTx/>
              <a:uFillTx/>
              <a:latin typeface="Arial" charset="0"/>
              <a:ea typeface="微软雅黑" pitchFamily="34" charset="-122"/>
              <a:sym typeface="Arial" charset="0"/>
            </a:endParaRPr>
          </a:p>
        </p:txBody>
      </p:sp>
      <p:sp>
        <p:nvSpPr>
          <p:cNvPr id="1048688" name="椭圆 24"/>
          <p:cNvSpPr/>
          <p:nvPr/>
        </p:nvSpPr>
        <p:spPr>
          <a:xfrm>
            <a:off x="9577972" y="3267207"/>
            <a:ext cx="29743" cy="29743"/>
          </a:xfrm>
          <a:prstGeom prst="ellipse"/>
          <a:solidFill>
            <a:srgbClr val="FFFFFF"/>
          </a:solidFill>
          <a:ln w="12700" cap="flat" cmpd="sng" algn="ctr">
            <a:noFill/>
            <a:prstDash val="solid"/>
            <a:miter lim="800000"/>
          </a:ln>
          <a:effectLst/>
        </p:spPr>
        <p:txBody>
          <a:bodyPr anchor="ctr" rtlCol="0" wrap="none"/>
          <a:p>
            <a:pPr algn="ctr" defTabSz="932815" eaLnBrk="1" fontAlgn="auto" hangingPunct="1" indent="0" latinLnBrk="0" lvl="0" marL="0" marR="0">
              <a:lnSpc>
                <a:spcPct val="100000"/>
              </a:lnSpc>
              <a:spcBef>
                <a:spcPts val="0"/>
              </a:spcBef>
              <a:spcAft>
                <a:spcPts val="0"/>
              </a:spcAft>
              <a:buClrTx/>
              <a:buSzTx/>
              <a:buFontTx/>
              <a:buNone/>
            </a:pPr>
            <a:endParaRPr altLang="en-US" baseline="0" b="0" cap="none" sz="2000" i="0" kern="0" kumimoji="0" lang="zh-CN" noProof="0" normalizeH="0" spc="0" strike="noStrike" u="none">
              <a:ln>
                <a:noFill/>
              </a:ln>
              <a:solidFill>
                <a:srgbClr val="000000"/>
              </a:solidFill>
              <a:effectLst/>
              <a:uLnTx/>
              <a:uFillTx/>
              <a:latin typeface="Arial" charset="0"/>
              <a:ea typeface="微软雅黑" pitchFamily="34" charset="-122"/>
              <a:sym typeface="Arial" charset="0"/>
            </a:endParaRPr>
          </a:p>
        </p:txBody>
      </p:sp>
      <p:sp>
        <p:nvSpPr>
          <p:cNvPr id="1048689" name="椭圆 25"/>
          <p:cNvSpPr/>
          <p:nvPr/>
        </p:nvSpPr>
        <p:spPr>
          <a:xfrm>
            <a:off x="10372143" y="2750765"/>
            <a:ext cx="60208" cy="60208"/>
          </a:xfrm>
          <a:prstGeom prst="ellipse"/>
          <a:solidFill>
            <a:srgbClr val="000000"/>
          </a:solidFill>
          <a:ln w="6350" cap="flat" cmpd="sng" algn="ctr">
            <a:gradFill>
              <a:gsLst>
                <a:gs pos="0">
                  <a:srgbClr val="60ADFD"/>
                </a:gs>
                <a:gs pos="97000">
                  <a:srgbClr val="FFFFFF">
                    <a:alpha val="0"/>
                  </a:srgbClr>
                </a:gs>
              </a:gsLst>
              <a:lin ang="5400000" scaled="1"/>
            </a:gradFill>
            <a:prstDash val="solid"/>
            <a:miter lim="800000"/>
          </a:ln>
          <a:effectLst/>
          <a:scene3d>
            <a:camera prst="perspectiveAbove" fov="3300000">
              <a:rot lat="21000000" lon="0" rev="0"/>
            </a:camera>
            <a:lightRig dir="t" rig="threePt"/>
          </a:scene3d>
          <a:sp3d prstMaterial="matte"/>
        </p:spPr>
        <p:txBody>
          <a:bodyPr anchor="ctr" rtlCol="0" wrap="none"/>
          <a:p>
            <a:pPr algn="ctr" defTabSz="932815" eaLnBrk="1" fontAlgn="auto" hangingPunct="1" indent="0" latinLnBrk="0" lvl="0" marL="0" marR="0">
              <a:lnSpc>
                <a:spcPct val="100000"/>
              </a:lnSpc>
              <a:spcBef>
                <a:spcPts val="0"/>
              </a:spcBef>
              <a:spcAft>
                <a:spcPts val="0"/>
              </a:spcAft>
              <a:buClrTx/>
              <a:buSzTx/>
              <a:buFontTx/>
              <a:buNone/>
            </a:pPr>
            <a:endParaRPr altLang="en-US" baseline="0" b="0" cap="none" sz="1800" i="0" kern="0" kumimoji="0" lang="zh-CN" noProof="0" normalizeH="0" spc="0" strike="noStrike" u="none">
              <a:ln>
                <a:noFill/>
              </a:ln>
              <a:solidFill>
                <a:srgbClr val="000000"/>
              </a:solidFill>
              <a:effectLst/>
              <a:uLnTx/>
              <a:uFillTx/>
              <a:latin typeface="Arial" charset="0"/>
              <a:ea typeface="微软雅黑" pitchFamily="34" charset="-122"/>
              <a:sym typeface="Arial" charset="0"/>
            </a:endParaRPr>
          </a:p>
        </p:txBody>
      </p:sp>
      <p:sp>
        <p:nvSpPr>
          <p:cNvPr id="1048690" name="椭圆 26"/>
          <p:cNvSpPr/>
          <p:nvPr/>
        </p:nvSpPr>
        <p:spPr>
          <a:xfrm>
            <a:off x="10387375" y="2765997"/>
            <a:ext cx="29743" cy="29743"/>
          </a:xfrm>
          <a:prstGeom prst="ellipse"/>
          <a:solidFill>
            <a:srgbClr val="FFFFFF"/>
          </a:solidFill>
          <a:ln w="12700" cap="flat" cmpd="sng" algn="ctr">
            <a:noFill/>
            <a:prstDash val="solid"/>
            <a:miter lim="800000"/>
          </a:ln>
          <a:effectLst/>
        </p:spPr>
        <p:txBody>
          <a:bodyPr anchor="ctr" rtlCol="0" wrap="none"/>
          <a:p>
            <a:pPr algn="ctr" defTabSz="932815" eaLnBrk="1" fontAlgn="auto" hangingPunct="1" indent="0" latinLnBrk="0" lvl="0" marL="0" marR="0">
              <a:lnSpc>
                <a:spcPct val="100000"/>
              </a:lnSpc>
              <a:spcBef>
                <a:spcPts val="0"/>
              </a:spcBef>
              <a:spcAft>
                <a:spcPts val="0"/>
              </a:spcAft>
              <a:buClrTx/>
              <a:buSzTx/>
              <a:buFontTx/>
              <a:buNone/>
            </a:pPr>
            <a:endParaRPr altLang="en-US" baseline="0" b="0" cap="none" sz="1835" i="0" kern="0" kumimoji="0" lang="zh-CN" noProof="0" normalizeH="0" spc="0" strike="noStrike" u="none">
              <a:ln>
                <a:noFill/>
              </a:ln>
              <a:solidFill>
                <a:srgbClr val="000000"/>
              </a:solidFill>
              <a:effectLst/>
              <a:uLnTx/>
              <a:uFillTx/>
              <a:latin typeface="Arial" charset="0"/>
              <a:ea typeface="微软雅黑" pitchFamily="34" charset="-122"/>
              <a:sym typeface="Arial" charset="0"/>
            </a:endParaRPr>
          </a:p>
        </p:txBody>
      </p:sp>
      <p:sp>
        <p:nvSpPr>
          <p:cNvPr id="1048691" name="椭圆 27"/>
          <p:cNvSpPr/>
          <p:nvPr/>
        </p:nvSpPr>
        <p:spPr>
          <a:xfrm>
            <a:off x="10685996" y="2205553"/>
            <a:ext cx="60208" cy="60208"/>
          </a:xfrm>
          <a:prstGeom prst="ellipse"/>
          <a:solidFill>
            <a:srgbClr val="000000"/>
          </a:solidFill>
          <a:ln w="6350" cap="flat" cmpd="sng" algn="ctr">
            <a:gradFill>
              <a:gsLst>
                <a:gs pos="0">
                  <a:srgbClr val="60ADFD"/>
                </a:gs>
                <a:gs pos="97000">
                  <a:srgbClr val="FFFFFF">
                    <a:alpha val="0"/>
                  </a:srgbClr>
                </a:gs>
              </a:gsLst>
              <a:lin ang="5400000" scaled="1"/>
            </a:gradFill>
            <a:prstDash val="solid"/>
            <a:miter lim="800000"/>
          </a:ln>
          <a:effectLst/>
          <a:scene3d>
            <a:camera prst="perspectiveAbove" fov="3300000">
              <a:rot lat="21000000" lon="0" rev="0"/>
            </a:camera>
            <a:lightRig dir="t" rig="threePt"/>
          </a:scene3d>
          <a:sp3d prstMaterial="matte"/>
        </p:spPr>
        <p:txBody>
          <a:bodyPr anchor="ctr" rtlCol="0" wrap="none"/>
          <a:p>
            <a:pPr algn="ctr" defTabSz="932815" eaLnBrk="1" fontAlgn="auto" hangingPunct="1" indent="0" latinLnBrk="0" lvl="0" marL="0" marR="0">
              <a:lnSpc>
                <a:spcPct val="100000"/>
              </a:lnSpc>
              <a:spcBef>
                <a:spcPts val="0"/>
              </a:spcBef>
              <a:spcAft>
                <a:spcPts val="0"/>
              </a:spcAft>
              <a:buClrTx/>
              <a:buSzTx/>
              <a:buFontTx/>
              <a:buNone/>
            </a:pPr>
            <a:endParaRPr altLang="en-US" baseline="0" b="0" cap="none" sz="1800" i="0" kern="0" kumimoji="0" lang="zh-CN" noProof="0" normalizeH="0" spc="0" strike="noStrike" u="none">
              <a:ln>
                <a:noFill/>
              </a:ln>
              <a:solidFill>
                <a:srgbClr val="000000"/>
              </a:solidFill>
              <a:effectLst/>
              <a:uLnTx/>
              <a:uFillTx/>
              <a:latin typeface="Arial" charset="0"/>
              <a:ea typeface="微软雅黑" pitchFamily="34" charset="-122"/>
              <a:sym typeface="Arial" charset="0"/>
            </a:endParaRPr>
          </a:p>
        </p:txBody>
      </p:sp>
      <p:sp>
        <p:nvSpPr>
          <p:cNvPr id="1048692" name="椭圆 28"/>
          <p:cNvSpPr/>
          <p:nvPr/>
        </p:nvSpPr>
        <p:spPr>
          <a:xfrm>
            <a:off x="10701228" y="2220784"/>
            <a:ext cx="29743" cy="29743"/>
          </a:xfrm>
          <a:prstGeom prst="ellipse"/>
          <a:solidFill>
            <a:srgbClr val="FFFFFF"/>
          </a:solidFill>
          <a:ln w="12700" cap="flat" cmpd="sng" algn="ctr">
            <a:noFill/>
            <a:prstDash val="solid"/>
            <a:miter lim="800000"/>
          </a:ln>
          <a:effectLst/>
        </p:spPr>
        <p:txBody>
          <a:bodyPr anchor="ctr" rtlCol="0" wrap="none"/>
          <a:p>
            <a:pPr algn="ctr" defTabSz="932815" eaLnBrk="1" fontAlgn="auto" hangingPunct="1" indent="0" latinLnBrk="0" lvl="0" marL="0" marR="0">
              <a:lnSpc>
                <a:spcPct val="100000"/>
              </a:lnSpc>
              <a:spcBef>
                <a:spcPts val="0"/>
              </a:spcBef>
              <a:spcAft>
                <a:spcPts val="0"/>
              </a:spcAft>
              <a:buClrTx/>
              <a:buSzTx/>
              <a:buFontTx/>
              <a:buNone/>
            </a:pPr>
            <a:endParaRPr altLang="en-US" baseline="0" b="0" cap="none" sz="1835" i="0" kern="0" kumimoji="0" lang="zh-CN" noProof="0" normalizeH="0" spc="0" strike="noStrike" u="none">
              <a:ln>
                <a:noFill/>
              </a:ln>
              <a:solidFill>
                <a:srgbClr val="000000"/>
              </a:solidFill>
              <a:effectLst/>
              <a:uLnTx/>
              <a:uFillTx/>
              <a:latin typeface="Arial" charset="0"/>
              <a:ea typeface="微软雅黑" pitchFamily="34" charset="-122"/>
              <a:sym typeface="Arial" charset="0"/>
            </a:endParaRPr>
          </a:p>
        </p:txBody>
      </p:sp>
      <p:sp>
        <p:nvSpPr>
          <p:cNvPr id="1048693" name="文本框 7"/>
          <p:cNvSpPr txBox="1"/>
          <p:nvPr/>
        </p:nvSpPr>
        <p:spPr>
          <a:xfrm>
            <a:off x="3713078" y="1329574"/>
            <a:ext cx="4765843" cy="584775"/>
          </a:xfrm>
          <a:prstGeom prst="rect"/>
          <a:noFill/>
        </p:spPr>
        <p:txBody>
          <a:bodyPr wrap="square">
            <a:spAutoFit/>
          </a:bodyPr>
          <a:p>
            <a:pPr algn="ctr">
              <a:spcBef>
                <a:spcPts val="1000"/>
              </a:spcBef>
            </a:pPr>
            <a:r>
              <a:rPr altLang="en-US" dirty="0" sz="3200" lang="zh-CN">
                <a:gradFill flip="none" rotWithShape="1">
                  <a:gsLst>
                    <a:gs pos="0">
                      <a:schemeClr val="bg1"/>
                    </a:gs>
                    <a:gs pos="78000">
                      <a:schemeClr val="bg1"/>
                    </a:gs>
                  </a:gsLst>
                  <a:lin ang="16200000" scaled="1"/>
                </a:gradFill>
                <a:latin typeface="Arial" charset="0"/>
                <a:ea typeface="微软雅黑" pitchFamily="34" charset="-122"/>
                <a:sym typeface="Arial" charset="0"/>
              </a:rPr>
              <a:t>工業元宇宙“虛實協同”</a:t>
            </a:r>
            <a:endParaRPr altLang="zh-CN" dirty="0" sz="3200" lang="zh-CN">
              <a:gradFill flip="none" rotWithShape="1">
                <a:gsLst>
                  <a:gs pos="0">
                    <a:schemeClr val="bg1"/>
                  </a:gs>
                  <a:gs pos="78000">
                    <a:schemeClr val="bg1"/>
                  </a:gs>
                </a:gsLst>
                <a:lin ang="16200000" scaled="1"/>
              </a:gradFill>
              <a:latin typeface="Arial" charset="0"/>
              <a:ea typeface="微软雅黑" pitchFamily="34" charset="-122"/>
              <a:sym typeface="Arial" charset="0"/>
            </a:endParaRPr>
          </a:p>
        </p:txBody>
      </p:sp>
      <p:sp>
        <p:nvSpPr>
          <p:cNvPr id="1048694" name="平行四边形 133"/>
          <p:cNvSpPr/>
          <p:nvPr/>
        </p:nvSpPr>
        <p:spPr>
          <a:xfrm>
            <a:off x="4285376" y="1909690"/>
            <a:ext cx="2308535" cy="74635"/>
          </a:xfrm>
          <a:prstGeom prst="parallelogram">
            <a:avLst>
              <a:gd name="adj" fmla="val 90230"/>
            </a:avLst>
          </a:prstGeom>
          <a:gradFill flip="none" rotWithShape="1">
            <a:gsLst>
              <a:gs pos="0">
                <a:schemeClr val="accent2"/>
              </a:gs>
              <a:gs pos="66000">
                <a:schemeClr val="accent3">
                  <a:alpha val="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sz="2400" lang="zh-CN">
              <a:latin typeface="Arial" charset="0"/>
              <a:ea typeface="微软雅黑" pitchFamily="34" charset="-122"/>
              <a:sym typeface="Arial" charset="0"/>
            </a:endParaRPr>
          </a:p>
        </p:txBody>
      </p:sp>
      <p:sp>
        <p:nvSpPr>
          <p:cNvPr id="1048695" name="平行四边形 136"/>
          <p:cNvSpPr/>
          <p:nvPr/>
        </p:nvSpPr>
        <p:spPr>
          <a:xfrm>
            <a:off x="5439644" y="1369857"/>
            <a:ext cx="2308535" cy="74635"/>
          </a:xfrm>
          <a:prstGeom prst="parallelogram">
            <a:avLst>
              <a:gd name="adj" fmla="val 90230"/>
            </a:avLst>
          </a:prstGeom>
          <a:gradFill flip="none" rotWithShape="1">
            <a:gsLst>
              <a:gs pos="0">
                <a:schemeClr val="accent2"/>
              </a:gs>
              <a:gs pos="66000">
                <a:schemeClr val="accent3">
                  <a:alpha val="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sz="2400" lang="zh-CN">
              <a:latin typeface="Arial" charset="0"/>
              <a:ea typeface="微软雅黑" pitchFamily="34" charset="-122"/>
              <a:sym typeface="Arial" charset="0"/>
            </a:endParaRPr>
          </a:p>
        </p:txBody>
      </p:sp>
      <p:sp>
        <p:nvSpPr>
          <p:cNvPr id="1048696" name="平行四边形 137"/>
          <p:cNvSpPr/>
          <p:nvPr/>
        </p:nvSpPr>
        <p:spPr>
          <a:xfrm>
            <a:off x="3797575" y="1264499"/>
            <a:ext cx="1643313" cy="94448"/>
          </a:xfrm>
          <a:prstGeom prst="parallelogram">
            <a:avLst>
              <a:gd name="adj" fmla="val 90230"/>
            </a:avLst>
          </a:prstGeom>
          <a:gradFill flip="none" rotWithShape="1">
            <a:gsLst>
              <a:gs pos="0">
                <a:schemeClr val="accent2">
                  <a:alpha val="63000"/>
                </a:schemeClr>
              </a:gs>
              <a:gs pos="66000">
                <a:schemeClr val="accent3">
                  <a:alpha val="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sz="2400" lang="zh-CN">
              <a:latin typeface="Arial" charset="0"/>
              <a:ea typeface="微软雅黑" pitchFamily="34" charset="-122"/>
              <a:sym typeface="Arial" charset="0"/>
            </a:endParaRPr>
          </a:p>
        </p:txBody>
      </p:sp>
      <p:sp>
        <p:nvSpPr>
          <p:cNvPr id="1048697" name="椭圆 139"/>
          <p:cNvSpPr/>
          <p:nvPr/>
        </p:nvSpPr>
        <p:spPr>
          <a:xfrm rot="19800000">
            <a:off x="8888116" y="2364993"/>
            <a:ext cx="276013" cy="276013"/>
          </a:xfrm>
          <a:prstGeom prst="ellipse"/>
          <a:gradFill>
            <a:gsLst>
              <a:gs pos="24000">
                <a:srgbClr val="004CD4">
                  <a:alpha val="22000"/>
                </a:srgbClr>
              </a:gs>
              <a:gs pos="64000">
                <a:srgbClr val="62E4FA">
                  <a:alpha val="0"/>
                </a:srgbClr>
              </a:gs>
            </a:gsLst>
            <a:lin ang="4200000" scaled="0"/>
          </a:gradFill>
          <a:ln w="9525">
            <a:gradFill flip="none" rotWithShape="1">
              <a:gsLst>
                <a:gs pos="0">
                  <a:schemeClr val="accent2"/>
                </a:gs>
                <a:gs pos="70000">
                  <a:schemeClr val="accent3">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anchor="ctr" rtlCol="0" wrap="none"/>
          <a:p>
            <a:pPr algn="ctr"/>
            <a:endParaRPr altLang="en-US" b="1" sz="1200" lang="zh-CN">
              <a:solidFill>
                <a:prstClr val="white"/>
              </a:solidFill>
              <a:latin typeface="Arial" charset="0"/>
              <a:ea typeface="微软雅黑" pitchFamily="34" charset="-122"/>
              <a:sym typeface="Arial" charset="0"/>
            </a:endParaRPr>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spd="med" p14:dur="700">
        <p:fade/>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53" name=""/>
        <p:cNvGrpSpPr/>
        <p:nvPr/>
      </p:nvGrpSpPr>
      <p:grpSpPr>
        <a:xfrm>
          <a:off x="0" y="0"/>
          <a:ext cx="0" cy="0"/>
          <a:chOff x="0" y="0"/>
          <a:chExt cx="0" cy="0"/>
        </a:xfrm>
      </p:grpSpPr>
      <p:sp>
        <p:nvSpPr>
          <p:cNvPr id="1048705" name="object 76"/>
          <p:cNvSpPr/>
          <p:nvPr/>
        </p:nvSpPr>
        <p:spPr>
          <a:xfrm>
            <a:off x="2332240" y="4113136"/>
            <a:ext cx="3261360" cy="2415115"/>
          </a:xfrm>
          <a:prstGeom prst="roundRect">
            <a:avLst>
              <a:gd name="adj" fmla="val 5353"/>
            </a:avLst>
          </a:prstGeom>
          <a:blipFill>
            <a:blip xmlns:r="http://schemas.openxmlformats.org/officeDocument/2006/relationships" r:embed="rId1" cstate="print"/>
            <a:stretch>
              <a:fillRect l="-2511" t="-4821" r="-4291" b="-7071"/>
            </a:stretch>
          </a:blip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outerShdw algn="t" blurRad="50800" dir="5400000" dist="38100" rotWithShape="0">
              <a:schemeClr val="tx1">
                <a:alpha val="40000"/>
              </a:schemeClr>
            </a:outerShdw>
          </a:effectLst>
        </p:spPr>
        <p:txBody>
          <a:bodyPr bIns="0" lIns="0" rIns="0" rtlCol="0" tIns="0" wrap="square"/>
          <a:p/>
        </p:txBody>
      </p:sp>
      <p:sp>
        <p:nvSpPr>
          <p:cNvPr id="1048706" name="object 46"/>
          <p:cNvSpPr/>
          <p:nvPr/>
        </p:nvSpPr>
        <p:spPr>
          <a:xfrm>
            <a:off x="8494623" y="4113136"/>
            <a:ext cx="3261360" cy="2415115"/>
          </a:xfrm>
          <a:prstGeom prst="roundRect">
            <a:avLst>
              <a:gd name="adj" fmla="val 6353"/>
            </a:avLst>
          </a:prstGeom>
          <a:blipFill>
            <a:blip xmlns:r="http://schemas.openxmlformats.org/officeDocument/2006/relationships" r:embed="rId2" cstate="print"/>
            <a:stretch>
              <a:fillRect l="-4595" t="-4993" r="-8250" b="-8590"/>
            </a:stretch>
          </a:blip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txBody>
          <a:bodyPr bIns="0" lIns="0" rIns="0" rtlCol="0" tIns="0" wrap="square"/>
          <a:p/>
        </p:txBody>
      </p:sp>
      <p:sp>
        <p:nvSpPr>
          <p:cNvPr id="1048707" name="文本占位符 4"/>
          <p:cNvSpPr/>
          <p:nvPr>
            <p:ph type="body" sz="quarter" idx="12"/>
          </p:nvPr>
        </p:nvSpPr>
        <p:spPr/>
        <p:txBody>
          <a:bodyPr/>
          <a:p>
            <a:r>
              <a:rPr altLang="zh-CN" dirty="0" lang="en-US">
                <a:latin typeface="Arial" charset="0"/>
                <a:sym typeface="Arial" charset="0"/>
              </a:rPr>
              <a:t>2.</a:t>
            </a:r>
            <a:r>
              <a:rPr altLang="en-US" dirty="0" lang="zh-TW">
                <a:latin typeface="Arial" charset="0"/>
                <a:sym typeface="Arial" charset="0"/>
              </a:rPr>
              <a:t>遠程專家指導</a:t>
            </a:r>
            <a:endParaRPr altLang="en-US" dirty="0" lang="zh-TW">
              <a:latin typeface="Arial" charset="0"/>
              <a:sym typeface="Arial" charset="0"/>
            </a:endParaRPr>
          </a:p>
        </p:txBody>
      </p:sp>
      <p:sp>
        <p:nvSpPr>
          <p:cNvPr id="1048708" name="圆角矩形 5"/>
          <p:cNvSpPr/>
          <p:nvPr/>
        </p:nvSpPr>
        <p:spPr>
          <a:xfrm flipV="1">
            <a:off x="582379" y="1716972"/>
            <a:ext cx="3938156" cy="3424056"/>
          </a:xfrm>
          <a:prstGeom prst="roundRect">
            <a:avLst>
              <a:gd name="adj" fmla="val 6000"/>
            </a:avLst>
          </a:prstGeom>
          <a:gradFill flip="none" rotWithShape="1">
            <a:gsLst>
              <a:gs pos="0">
                <a:schemeClr val="accent2">
                  <a:alpha val="36000"/>
                </a:schemeClr>
              </a:gs>
              <a:gs pos="100000">
                <a:schemeClr val="accent2">
                  <a:alpha val="0"/>
                </a:schemeClr>
              </a:gs>
            </a:gsLst>
            <a:lin ang="5400000" scaled="1"/>
          </a:gradFill>
          <a:ln>
            <a:gradFill flip="none" rotWithShape="1">
              <a:gsLst>
                <a:gs pos="0">
                  <a:schemeClr val="accent2"/>
                </a:gs>
                <a:gs pos="100000">
                  <a:schemeClr val="accent2">
                    <a:alpha val="0"/>
                  </a:schemeClr>
                </a:gs>
              </a:gsLst>
              <a:lin ang="5400000" scaled="0"/>
            </a:gradFill>
          </a:ln>
          <a:effectLst/>
          <a:scene3d>
            <a:camera prst="orthographicFront"/>
            <a:lightRig dir="t" rig="contrasting"/>
          </a:scene3d>
          <a:sp3d extrusionH="127000" prstMaterial="matte"/>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GB">
              <a:solidFill>
                <a:schemeClr val="lt1"/>
              </a:solidFill>
              <a:latin typeface="Arial" charset="0"/>
              <a:ea typeface="微软雅黑" pitchFamily="34" charset="-122"/>
              <a:sym typeface="Arial" charset="0"/>
            </a:endParaRPr>
          </a:p>
        </p:txBody>
      </p:sp>
      <p:sp>
        <p:nvSpPr>
          <p:cNvPr id="1048709" name="圆角矩形 78"/>
          <p:cNvSpPr/>
          <p:nvPr/>
        </p:nvSpPr>
        <p:spPr>
          <a:xfrm>
            <a:off x="889629" y="1786948"/>
            <a:ext cx="3323657" cy="636154"/>
          </a:xfrm>
          <a:prstGeom prst="roundRect"/>
          <a:gradFill>
            <a:gsLst>
              <a:gs pos="0">
                <a:schemeClr val="accent2">
                  <a:alpha val="20000"/>
                </a:schemeClr>
              </a:gs>
              <a:gs pos="50000">
                <a:schemeClr val="accent2">
                  <a:alpha val="0"/>
                </a:schemeClr>
              </a:gs>
              <a:gs pos="100000">
                <a:schemeClr val="accent2">
                  <a:alpha val="20000"/>
                </a:schemeClr>
              </a:gs>
            </a:gsLst>
            <a:lin ang="0" scaled="0"/>
          </a:gradFill>
          <a:ln w="9525" cap="rnd" cmpd="sng" algn="ctr">
            <a:gradFill>
              <a:gsLst>
                <a:gs pos="0">
                  <a:schemeClr val="accent2"/>
                </a:gs>
                <a:gs pos="50000">
                  <a:schemeClr val="accent2">
                    <a:alpha val="0"/>
                  </a:schemeClr>
                </a:gs>
                <a:gs pos="100000">
                  <a:schemeClr val="accent2"/>
                </a:gs>
              </a:gsLst>
              <a:lin ang="0" scaled="0"/>
            </a:gradFill>
            <a:prstDash val="solid"/>
            <a:round/>
          </a:ln>
          <a:effectLst/>
        </p:spPr>
        <p:txBody>
          <a:bodyPr anchor="ctr" anchorCtr="0" bIns="0" compatLnSpc="1" forceAA="0" fromWordArt="0" horzOverflow="overflow" lIns="0" numCol="1" rIns="0" rot="0" rtlCol="0" spcCol="0" spcFirstLastPara="0" tIns="0" vert="horz" vertOverflow="overflow" wrap="square">
            <a:noAutofit/>
          </a:bodyPr>
          <a:p>
            <a:pPr algn="ctr" defTabSz="914400" eaLnBrk="1" fontAlgn="auto" hangingPunct="1" indent="0" latinLnBrk="0" lvl="0" marL="0" marR="0" rtl="0">
              <a:lnSpc>
                <a:spcPct val="100000"/>
              </a:lnSpc>
              <a:spcBef>
                <a:spcPts val="0"/>
              </a:spcBef>
              <a:spcAft>
                <a:spcPts val="0"/>
              </a:spcAft>
              <a:buClrTx/>
              <a:buSzTx/>
              <a:buFontTx/>
              <a:buNone/>
            </a:pPr>
            <a:endParaRPr altLang="en-US" baseline="0" b="1" cap="none" dirty="0" sz="2000" i="0" kern="0" kumimoji="0" lang="zh-CN" noProof="0" normalizeH="0" spc="0" strike="noStrike" u="none">
              <a:ln>
                <a:noFill/>
              </a:ln>
              <a:gradFill flip="none" rotWithShape="1">
                <a:gsLst>
                  <a:gs pos="0">
                    <a:srgbClr val="FFFFFF"/>
                  </a:gs>
                  <a:gs pos="100000">
                    <a:srgbClr val="62D0FC"/>
                  </a:gs>
                </a:gsLst>
                <a:lin ang="2700000" scaled="1"/>
              </a:gradFill>
              <a:effectLst>
                <a:outerShdw algn="t" blurRad="177800" dir="5400000" dist="127000" rotWithShape="0">
                  <a:srgbClr val="120028">
                    <a:alpha val="50000"/>
                  </a:srgbClr>
                </a:outerShdw>
              </a:effectLst>
              <a:uLnTx/>
              <a:uFillTx/>
              <a:latin typeface="Arial" charset="0"/>
              <a:ea typeface="微软雅黑" pitchFamily="34" charset="-122"/>
              <a:sym typeface="Arial" charset="0"/>
            </a:endParaRPr>
          </a:p>
        </p:txBody>
      </p:sp>
      <p:sp>
        <p:nvSpPr>
          <p:cNvPr id="1048710" name="文本框 1"/>
          <p:cNvSpPr txBox="1"/>
          <p:nvPr/>
        </p:nvSpPr>
        <p:spPr>
          <a:xfrm>
            <a:off x="1106190" y="1904970"/>
            <a:ext cx="1244251" cy="523220"/>
          </a:xfrm>
          <a:prstGeom prst="rect"/>
          <a:noFill/>
        </p:spPr>
        <p:txBody>
          <a:bodyPr rtlCol="0" wrap="none">
            <a:spAutoFit/>
          </a:bodyPr>
          <a:p>
            <a:r>
              <a:rPr altLang="zh-CN" dirty="0" sz="2800" kern="0" lang="en-US">
                <a:solidFill>
                  <a:schemeClr val="bg1"/>
                </a:solidFill>
                <a:latin typeface="Arial" charset="0"/>
                <a:ea typeface="微软雅黑" pitchFamily="34" charset="-122"/>
                <a:sym typeface="Arial" charset="0"/>
              </a:rPr>
              <a:t>Before</a:t>
            </a:r>
            <a:endParaRPr altLang="zh-CN" dirty="0" sz="2800" kern="0" lang="zh-CN">
              <a:solidFill>
                <a:schemeClr val="bg1"/>
              </a:solidFill>
              <a:latin typeface="Arial" charset="0"/>
              <a:ea typeface="微软雅黑" pitchFamily="34" charset="-122"/>
              <a:sym typeface="Arial" charset="0"/>
            </a:endParaRPr>
          </a:p>
        </p:txBody>
      </p:sp>
      <p:sp>
        <p:nvSpPr>
          <p:cNvPr id="1048711" name="任意多边形 3"/>
          <p:cNvSpPr/>
          <p:nvPr/>
        </p:nvSpPr>
        <p:spPr>
          <a:xfrm>
            <a:off x="-4038325" y="4540143"/>
            <a:ext cx="16012428" cy="1225237"/>
          </a:xfrm>
          <a:custGeom>
            <a:avLst/>
            <a:gdLst>
              <a:gd name="connsiteX0" fmla="*/ 0 w 12096750"/>
              <a:gd name="connsiteY0" fmla="*/ 30708 h 852822"/>
              <a:gd name="connsiteX1" fmla="*/ 1981200 w 12096750"/>
              <a:gd name="connsiteY1" fmla="*/ 87858 h 852822"/>
              <a:gd name="connsiteX2" fmla="*/ 4495800 w 12096750"/>
              <a:gd name="connsiteY2" fmla="*/ 773658 h 852822"/>
              <a:gd name="connsiteX3" fmla="*/ 6000750 w 12096750"/>
              <a:gd name="connsiteY3" fmla="*/ 411708 h 852822"/>
              <a:gd name="connsiteX4" fmla="*/ 7448550 w 12096750"/>
              <a:gd name="connsiteY4" fmla="*/ 849858 h 852822"/>
              <a:gd name="connsiteX5" fmla="*/ 9220200 w 12096750"/>
              <a:gd name="connsiteY5" fmla="*/ 145008 h 852822"/>
              <a:gd name="connsiteX6" fmla="*/ 12096750 w 12096750"/>
              <a:gd name="connsiteY6" fmla="*/ 697458 h 852822"/>
              <a:gd name="connsiteX7" fmla="*/ 12096750 w 12096750"/>
              <a:gd name="connsiteY7" fmla="*/ 697458 h 852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096750" h="852822">
                <a:moveTo>
                  <a:pt x="0" y="30708"/>
                </a:moveTo>
                <a:cubicBezTo>
                  <a:pt x="615950" y="-2630"/>
                  <a:pt x="1231900" y="-35967"/>
                  <a:pt x="1981200" y="87858"/>
                </a:cubicBezTo>
                <a:cubicBezTo>
                  <a:pt x="2730500" y="211683"/>
                  <a:pt x="3825875" y="719683"/>
                  <a:pt x="4495800" y="773658"/>
                </a:cubicBezTo>
                <a:cubicBezTo>
                  <a:pt x="5165725" y="827633"/>
                  <a:pt x="5508625" y="399008"/>
                  <a:pt x="6000750" y="411708"/>
                </a:cubicBezTo>
                <a:cubicBezTo>
                  <a:pt x="6492875" y="424408"/>
                  <a:pt x="6911975" y="894308"/>
                  <a:pt x="7448550" y="849858"/>
                </a:cubicBezTo>
                <a:cubicBezTo>
                  <a:pt x="7985125" y="805408"/>
                  <a:pt x="8445500" y="170408"/>
                  <a:pt x="9220200" y="145008"/>
                </a:cubicBezTo>
                <a:cubicBezTo>
                  <a:pt x="9994900" y="119608"/>
                  <a:pt x="12096750" y="697458"/>
                  <a:pt x="12096750" y="697458"/>
                </a:cubicBezTo>
                <a:lnTo>
                  <a:pt x="12096750" y="697458"/>
                </a:lnTo>
              </a:path>
            </a:pathLst>
          </a:custGeom>
          <a:ln w="7302" cap="rnd">
            <a:gradFill flip="none" rotWithShape="1">
              <a:gsLst>
                <a:gs pos="0">
                  <a:schemeClr val="accent2">
                    <a:alpha val="0"/>
                  </a:schemeClr>
                </a:gs>
                <a:gs pos="45000">
                  <a:srgbClr val="04A5F3">
                    <a:alpha val="55000"/>
                  </a:srgbClr>
                </a:gs>
                <a:gs pos="100000">
                  <a:schemeClr val="accent3">
                    <a:alpha val="0"/>
                  </a:schemeClr>
                </a:gs>
              </a:gsLst>
              <a:lin ang="5400000" scaled="1"/>
            </a:gradFill>
          </a:ln>
          <a:effectLst/>
        </p:spPr>
        <p:style>
          <a:lnRef idx="1">
            <a:schemeClr val="accent1"/>
          </a:lnRef>
          <a:fillRef idx="0">
            <a:schemeClr val="accent1"/>
          </a:fillRef>
          <a:effectRef idx="0">
            <a:schemeClr val="accent1"/>
          </a:effectRef>
          <a:fontRef idx="minor">
            <a:schemeClr val="tx1"/>
          </a:fontRef>
        </p:style>
        <p:txBody>
          <a:bodyPr anchor="ctr" rtlCol="0"/>
          <a:p>
            <a:pPr algn="ctr" defTabSz="774065"/>
            <a:endParaRPr altLang="en-US" sz="3045" lang="zh-CN">
              <a:solidFill>
                <a:prstClr val="white"/>
              </a:solidFill>
              <a:latin typeface="Arial" charset="0"/>
              <a:ea typeface="微软雅黑" pitchFamily="34" charset="-122"/>
              <a:sym typeface="Arial" charset="0"/>
            </a:endParaRPr>
          </a:p>
        </p:txBody>
      </p:sp>
      <p:sp>
        <p:nvSpPr>
          <p:cNvPr id="1048712" name="任意多边形 4"/>
          <p:cNvSpPr/>
          <p:nvPr/>
        </p:nvSpPr>
        <p:spPr>
          <a:xfrm>
            <a:off x="-1860404" y="4359641"/>
            <a:ext cx="16012428" cy="1225236"/>
          </a:xfrm>
          <a:custGeom>
            <a:avLst/>
            <a:gdLst>
              <a:gd name="connsiteX0" fmla="*/ 0 w 12096750"/>
              <a:gd name="connsiteY0" fmla="*/ 30708 h 852822"/>
              <a:gd name="connsiteX1" fmla="*/ 1981200 w 12096750"/>
              <a:gd name="connsiteY1" fmla="*/ 87858 h 852822"/>
              <a:gd name="connsiteX2" fmla="*/ 4495800 w 12096750"/>
              <a:gd name="connsiteY2" fmla="*/ 773658 h 852822"/>
              <a:gd name="connsiteX3" fmla="*/ 6000750 w 12096750"/>
              <a:gd name="connsiteY3" fmla="*/ 411708 h 852822"/>
              <a:gd name="connsiteX4" fmla="*/ 7448550 w 12096750"/>
              <a:gd name="connsiteY4" fmla="*/ 849858 h 852822"/>
              <a:gd name="connsiteX5" fmla="*/ 9220200 w 12096750"/>
              <a:gd name="connsiteY5" fmla="*/ 145008 h 852822"/>
              <a:gd name="connsiteX6" fmla="*/ 12096750 w 12096750"/>
              <a:gd name="connsiteY6" fmla="*/ 697458 h 852822"/>
              <a:gd name="connsiteX7" fmla="*/ 12096750 w 12096750"/>
              <a:gd name="connsiteY7" fmla="*/ 697458 h 852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096750" h="852822">
                <a:moveTo>
                  <a:pt x="0" y="30708"/>
                </a:moveTo>
                <a:cubicBezTo>
                  <a:pt x="615950" y="-2630"/>
                  <a:pt x="1231900" y="-35967"/>
                  <a:pt x="1981200" y="87858"/>
                </a:cubicBezTo>
                <a:cubicBezTo>
                  <a:pt x="2730500" y="211683"/>
                  <a:pt x="3825875" y="719683"/>
                  <a:pt x="4495800" y="773658"/>
                </a:cubicBezTo>
                <a:cubicBezTo>
                  <a:pt x="5165725" y="827633"/>
                  <a:pt x="5508625" y="399008"/>
                  <a:pt x="6000750" y="411708"/>
                </a:cubicBezTo>
                <a:cubicBezTo>
                  <a:pt x="6492875" y="424408"/>
                  <a:pt x="6911975" y="894308"/>
                  <a:pt x="7448550" y="849858"/>
                </a:cubicBezTo>
                <a:cubicBezTo>
                  <a:pt x="7985125" y="805408"/>
                  <a:pt x="8445500" y="170408"/>
                  <a:pt x="9220200" y="145008"/>
                </a:cubicBezTo>
                <a:cubicBezTo>
                  <a:pt x="9994900" y="119608"/>
                  <a:pt x="12096750" y="697458"/>
                  <a:pt x="12096750" y="697458"/>
                </a:cubicBezTo>
                <a:lnTo>
                  <a:pt x="12096750" y="697458"/>
                </a:lnTo>
              </a:path>
            </a:pathLst>
          </a:custGeom>
          <a:noFill/>
          <a:ln>
            <a:gradFill flip="none" rotWithShape="1">
              <a:gsLst>
                <a:gs pos="0">
                  <a:schemeClr val="accent2">
                    <a:alpha val="0"/>
                  </a:schemeClr>
                </a:gs>
                <a:gs pos="45000">
                  <a:srgbClr val="04A5F3">
                    <a:alpha val="55000"/>
                  </a:srgbClr>
                </a:gs>
                <a:gs pos="100000">
                  <a:schemeClr val="accent3">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defTabSz="774065"/>
            <a:endParaRPr altLang="en-US" sz="3045" lang="zh-CN">
              <a:solidFill>
                <a:prstClr val="white"/>
              </a:solidFill>
              <a:latin typeface="Arial" charset="0"/>
              <a:ea typeface="微软雅黑" pitchFamily="34" charset="-122"/>
              <a:sym typeface="Arial" charset="0"/>
            </a:endParaRPr>
          </a:p>
        </p:txBody>
      </p:sp>
      <p:sp>
        <p:nvSpPr>
          <p:cNvPr id="1048713" name="任意多边形 6"/>
          <p:cNvSpPr/>
          <p:nvPr/>
        </p:nvSpPr>
        <p:spPr>
          <a:xfrm>
            <a:off x="-3162298" y="4554719"/>
            <a:ext cx="16012428" cy="1225236"/>
          </a:xfrm>
          <a:custGeom>
            <a:avLst/>
            <a:gdLst>
              <a:gd name="connsiteX0" fmla="*/ 0 w 12096750"/>
              <a:gd name="connsiteY0" fmla="*/ 30708 h 852822"/>
              <a:gd name="connsiteX1" fmla="*/ 1981200 w 12096750"/>
              <a:gd name="connsiteY1" fmla="*/ 87858 h 852822"/>
              <a:gd name="connsiteX2" fmla="*/ 4495800 w 12096750"/>
              <a:gd name="connsiteY2" fmla="*/ 773658 h 852822"/>
              <a:gd name="connsiteX3" fmla="*/ 6000750 w 12096750"/>
              <a:gd name="connsiteY3" fmla="*/ 411708 h 852822"/>
              <a:gd name="connsiteX4" fmla="*/ 7448550 w 12096750"/>
              <a:gd name="connsiteY4" fmla="*/ 849858 h 852822"/>
              <a:gd name="connsiteX5" fmla="*/ 9220200 w 12096750"/>
              <a:gd name="connsiteY5" fmla="*/ 145008 h 852822"/>
              <a:gd name="connsiteX6" fmla="*/ 12096750 w 12096750"/>
              <a:gd name="connsiteY6" fmla="*/ 697458 h 852822"/>
              <a:gd name="connsiteX7" fmla="*/ 12096750 w 12096750"/>
              <a:gd name="connsiteY7" fmla="*/ 697458 h 852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096750" h="852822">
                <a:moveTo>
                  <a:pt x="0" y="30708"/>
                </a:moveTo>
                <a:cubicBezTo>
                  <a:pt x="615950" y="-2630"/>
                  <a:pt x="1231900" y="-35967"/>
                  <a:pt x="1981200" y="87858"/>
                </a:cubicBezTo>
                <a:cubicBezTo>
                  <a:pt x="2730500" y="211683"/>
                  <a:pt x="3825875" y="719683"/>
                  <a:pt x="4495800" y="773658"/>
                </a:cubicBezTo>
                <a:cubicBezTo>
                  <a:pt x="5165725" y="827633"/>
                  <a:pt x="5508625" y="399008"/>
                  <a:pt x="6000750" y="411708"/>
                </a:cubicBezTo>
                <a:cubicBezTo>
                  <a:pt x="6492875" y="424408"/>
                  <a:pt x="6911975" y="894308"/>
                  <a:pt x="7448550" y="849858"/>
                </a:cubicBezTo>
                <a:cubicBezTo>
                  <a:pt x="7985125" y="805408"/>
                  <a:pt x="8445500" y="170408"/>
                  <a:pt x="9220200" y="145008"/>
                </a:cubicBezTo>
                <a:cubicBezTo>
                  <a:pt x="9994900" y="119608"/>
                  <a:pt x="12096750" y="697458"/>
                  <a:pt x="12096750" y="697458"/>
                </a:cubicBezTo>
                <a:lnTo>
                  <a:pt x="12096750" y="697458"/>
                </a:lnTo>
              </a:path>
            </a:pathLst>
          </a:custGeom>
          <a:ln w="7302" cap="rnd">
            <a:gradFill flip="none" rotWithShape="1">
              <a:gsLst>
                <a:gs pos="0">
                  <a:schemeClr val="accent2">
                    <a:alpha val="0"/>
                  </a:schemeClr>
                </a:gs>
                <a:gs pos="45000">
                  <a:srgbClr val="04A5F3">
                    <a:alpha val="55000"/>
                  </a:srgbClr>
                </a:gs>
                <a:gs pos="100000">
                  <a:schemeClr val="accent3">
                    <a:alpha val="0"/>
                  </a:schemeClr>
                </a:gs>
              </a:gsLst>
              <a:lin ang="5400000" scaled="1"/>
            </a:gradFill>
          </a:ln>
          <a:effectLst/>
        </p:spPr>
        <p:style>
          <a:lnRef idx="1">
            <a:schemeClr val="accent1"/>
          </a:lnRef>
          <a:fillRef idx="0">
            <a:schemeClr val="accent1"/>
          </a:fillRef>
          <a:effectRef idx="0">
            <a:schemeClr val="accent1"/>
          </a:effectRef>
          <a:fontRef idx="minor">
            <a:schemeClr val="tx1"/>
          </a:fontRef>
        </p:style>
        <p:txBody>
          <a:bodyPr anchor="ctr" rtlCol="0"/>
          <a:p>
            <a:pPr algn="ctr" defTabSz="774065"/>
            <a:endParaRPr altLang="en-US" sz="3045" lang="zh-CN">
              <a:solidFill>
                <a:prstClr val="white"/>
              </a:solidFill>
              <a:latin typeface="Arial" charset="0"/>
              <a:ea typeface="微软雅黑" pitchFamily="34" charset="-122"/>
              <a:sym typeface="Arial" charset="0"/>
            </a:endParaRPr>
          </a:p>
        </p:txBody>
      </p:sp>
      <p:sp>
        <p:nvSpPr>
          <p:cNvPr id="1048714" name="文本框 125"/>
          <p:cNvSpPr txBox="1"/>
          <p:nvPr/>
        </p:nvSpPr>
        <p:spPr>
          <a:xfrm>
            <a:off x="1099129" y="2749799"/>
            <a:ext cx="2904656" cy="1525739"/>
          </a:xfrm>
          <a:prstGeom prst="rect"/>
          <a:noFill/>
        </p:spPr>
        <p:txBody>
          <a:bodyPr wrap="square">
            <a:spAutoFit/>
          </a:bodyPr>
          <a:p>
            <a:pPr algn="just">
              <a:lnSpc>
                <a:spcPct val="150000"/>
              </a:lnSpc>
            </a:pPr>
            <a:r>
              <a:rPr altLang="en-US" dirty="0" sz="1600" kern="0" lang="zh-CN">
                <a:solidFill>
                  <a:schemeClr val="bg1"/>
                </a:solidFill>
                <a:effectLst/>
                <a:latin typeface="Arial" charset="0"/>
                <a:ea typeface="微软雅黑" pitchFamily="34" charset="-122"/>
                <a:cs typeface="Times New Roman" pitchFamily="18" charset="0"/>
                <a:sym typeface="Arial" charset="0"/>
              </a:rPr>
              <a:t>設備疑難雜症維護，</a:t>
            </a:r>
            <a:r>
              <a:rPr altLang="en-US" dirty="0" sz="1600" kern="0" lang="zh-TW">
                <a:solidFill>
                  <a:schemeClr val="bg1"/>
                </a:solidFill>
                <a:effectLst/>
                <a:latin typeface="Arial" charset="0"/>
                <a:ea typeface="微软雅黑" pitchFamily="34" charset="-122"/>
                <a:cs typeface="Times New Roman" pitchFamily="18" charset="0"/>
                <a:sym typeface="Arial" charset="0"/>
              </a:rPr>
              <a:t>新冠疫情隔離政策下</a:t>
            </a:r>
            <a:r>
              <a:rPr altLang="en-US" dirty="0" sz="1600" kern="0" lang="zh-CN">
                <a:solidFill>
                  <a:schemeClr val="bg1"/>
                </a:solidFill>
                <a:effectLst/>
                <a:latin typeface="Arial" charset="0"/>
                <a:ea typeface="微软雅黑" pitchFamily="34" charset="-122"/>
                <a:cs typeface="Times New Roman" pitchFamily="18" charset="0"/>
                <a:sym typeface="Arial" charset="0"/>
              </a:rPr>
              <a:t>專家技術支援通訊差旅成本高，時效性查，產線無法及時處理故障</a:t>
            </a:r>
            <a:endParaRPr altLang="en-US" dirty="0" sz="1600" kern="0" lang="zh-CN">
              <a:solidFill>
                <a:schemeClr val="bg1"/>
              </a:solidFill>
              <a:effectLst/>
              <a:latin typeface="Arial" charset="0"/>
              <a:ea typeface="微软雅黑" pitchFamily="34" charset="-122"/>
              <a:cs typeface="Times New Roman" pitchFamily="18" charset="0"/>
              <a:sym typeface="Arial" charset="0"/>
            </a:endParaRPr>
          </a:p>
        </p:txBody>
      </p:sp>
      <p:sp>
        <p:nvSpPr>
          <p:cNvPr id="1048715" name="文本框 129"/>
          <p:cNvSpPr txBox="1"/>
          <p:nvPr/>
        </p:nvSpPr>
        <p:spPr>
          <a:xfrm>
            <a:off x="4479397" y="1009196"/>
            <a:ext cx="3270461" cy="584775"/>
          </a:xfrm>
          <a:prstGeom prst="rect"/>
          <a:noFill/>
        </p:spPr>
        <p:txBody>
          <a:bodyPr wrap="square">
            <a:spAutoFit/>
          </a:bodyPr>
          <a:p>
            <a:pPr algn="ctr">
              <a:spcBef>
                <a:spcPts val="1000"/>
              </a:spcBef>
            </a:pPr>
            <a:r>
              <a:rPr altLang="en-US" dirty="0" sz="3200" lang="zh-CN">
                <a:gradFill flip="none" rotWithShape="1">
                  <a:gsLst>
                    <a:gs pos="0">
                      <a:schemeClr val="bg1"/>
                    </a:gs>
                    <a:gs pos="78000">
                      <a:schemeClr val="bg1"/>
                    </a:gs>
                  </a:gsLst>
                  <a:lin ang="16200000" scaled="1"/>
                </a:gradFill>
                <a:latin typeface="Arial" charset="0"/>
                <a:ea typeface="微软雅黑" pitchFamily="34" charset="-122"/>
                <a:sym typeface="Arial" charset="0"/>
              </a:rPr>
              <a:t>維保疑難會診</a:t>
            </a:r>
            <a:endParaRPr altLang="zh-CN" dirty="0" sz="3200" lang="zh-CN">
              <a:gradFill flip="none" rotWithShape="1">
                <a:gsLst>
                  <a:gs pos="0">
                    <a:schemeClr val="bg1"/>
                  </a:gs>
                  <a:gs pos="78000">
                    <a:schemeClr val="bg1"/>
                  </a:gs>
                </a:gsLst>
                <a:lin ang="16200000" scaled="1"/>
              </a:gradFill>
              <a:latin typeface="Arial" charset="0"/>
              <a:ea typeface="微软雅黑" pitchFamily="34" charset="-122"/>
              <a:sym typeface="Arial" charset="0"/>
            </a:endParaRPr>
          </a:p>
        </p:txBody>
      </p:sp>
      <p:sp>
        <p:nvSpPr>
          <p:cNvPr id="1048716" name="平行四边形 130"/>
          <p:cNvSpPr/>
          <p:nvPr/>
        </p:nvSpPr>
        <p:spPr>
          <a:xfrm>
            <a:off x="4285376" y="1589312"/>
            <a:ext cx="2308535" cy="74635"/>
          </a:xfrm>
          <a:prstGeom prst="parallelogram">
            <a:avLst>
              <a:gd name="adj" fmla="val 90230"/>
            </a:avLst>
          </a:prstGeom>
          <a:gradFill flip="none" rotWithShape="1">
            <a:gsLst>
              <a:gs pos="0">
                <a:schemeClr val="accent2"/>
              </a:gs>
              <a:gs pos="66000">
                <a:schemeClr val="accent3">
                  <a:alpha val="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sz="2400" lang="zh-CN">
              <a:latin typeface="Arial" charset="0"/>
              <a:ea typeface="微软雅黑" pitchFamily="34" charset="-122"/>
              <a:sym typeface="Arial" charset="0"/>
            </a:endParaRPr>
          </a:p>
        </p:txBody>
      </p:sp>
      <p:sp>
        <p:nvSpPr>
          <p:cNvPr id="1048717" name="平行四边形 131"/>
          <p:cNvSpPr/>
          <p:nvPr/>
        </p:nvSpPr>
        <p:spPr>
          <a:xfrm>
            <a:off x="5439644" y="1049479"/>
            <a:ext cx="2308535" cy="74635"/>
          </a:xfrm>
          <a:prstGeom prst="parallelogram">
            <a:avLst>
              <a:gd name="adj" fmla="val 90230"/>
            </a:avLst>
          </a:prstGeom>
          <a:gradFill flip="none" rotWithShape="1">
            <a:gsLst>
              <a:gs pos="0">
                <a:schemeClr val="accent2"/>
              </a:gs>
              <a:gs pos="66000">
                <a:schemeClr val="accent3">
                  <a:alpha val="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sz="2400" lang="zh-CN">
              <a:latin typeface="Arial" charset="0"/>
              <a:ea typeface="微软雅黑" pitchFamily="34" charset="-122"/>
              <a:sym typeface="Arial" charset="0"/>
            </a:endParaRPr>
          </a:p>
        </p:txBody>
      </p:sp>
      <p:sp>
        <p:nvSpPr>
          <p:cNvPr id="1048718" name="平行四边形 132"/>
          <p:cNvSpPr/>
          <p:nvPr/>
        </p:nvSpPr>
        <p:spPr>
          <a:xfrm>
            <a:off x="3797575" y="944121"/>
            <a:ext cx="1643313" cy="94448"/>
          </a:xfrm>
          <a:prstGeom prst="parallelogram">
            <a:avLst>
              <a:gd name="adj" fmla="val 90230"/>
            </a:avLst>
          </a:prstGeom>
          <a:gradFill flip="none" rotWithShape="1">
            <a:gsLst>
              <a:gs pos="0">
                <a:schemeClr val="accent2">
                  <a:alpha val="63000"/>
                </a:schemeClr>
              </a:gs>
              <a:gs pos="66000">
                <a:schemeClr val="accent3">
                  <a:alpha val="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sz="2400" lang="zh-CN">
              <a:latin typeface="Arial" charset="0"/>
              <a:ea typeface="微软雅黑" pitchFamily="34" charset="-122"/>
              <a:sym typeface="Arial" charset="0"/>
            </a:endParaRPr>
          </a:p>
        </p:txBody>
      </p:sp>
      <p:sp>
        <p:nvSpPr>
          <p:cNvPr id="1048719" name="圆角矩形 5"/>
          <p:cNvSpPr/>
          <p:nvPr/>
        </p:nvSpPr>
        <p:spPr>
          <a:xfrm flipV="1">
            <a:off x="5874512" y="1716972"/>
            <a:ext cx="5618988" cy="3424056"/>
          </a:xfrm>
          <a:prstGeom prst="roundRect">
            <a:avLst>
              <a:gd name="adj" fmla="val 6000"/>
            </a:avLst>
          </a:prstGeom>
          <a:gradFill flip="none" rotWithShape="1">
            <a:gsLst>
              <a:gs pos="0">
                <a:schemeClr val="accent2">
                  <a:alpha val="36000"/>
                </a:schemeClr>
              </a:gs>
              <a:gs pos="100000">
                <a:schemeClr val="accent2">
                  <a:alpha val="0"/>
                </a:schemeClr>
              </a:gs>
            </a:gsLst>
            <a:lin ang="5400000" scaled="1"/>
          </a:gradFill>
          <a:ln>
            <a:gradFill flip="none" rotWithShape="1">
              <a:gsLst>
                <a:gs pos="0">
                  <a:schemeClr val="accent2"/>
                </a:gs>
                <a:gs pos="100000">
                  <a:schemeClr val="accent2">
                    <a:alpha val="0"/>
                  </a:schemeClr>
                </a:gs>
              </a:gsLst>
              <a:lin ang="5400000" scaled="0"/>
            </a:gradFill>
          </a:ln>
          <a:effectLst/>
          <a:scene3d>
            <a:camera prst="orthographicFront"/>
            <a:lightRig dir="t" rig="contrasting"/>
          </a:scene3d>
          <a:sp3d extrusionH="127000" prstMaterial="matte"/>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GB">
              <a:solidFill>
                <a:schemeClr val="lt1"/>
              </a:solidFill>
              <a:latin typeface="Arial" charset="0"/>
              <a:ea typeface="微软雅黑" pitchFamily="34" charset="-122"/>
              <a:sym typeface="Arial" charset="0"/>
            </a:endParaRPr>
          </a:p>
        </p:txBody>
      </p:sp>
      <p:sp>
        <p:nvSpPr>
          <p:cNvPr id="1048720" name="圆角矩形 78"/>
          <p:cNvSpPr/>
          <p:nvPr/>
        </p:nvSpPr>
        <p:spPr>
          <a:xfrm>
            <a:off x="6181762" y="1786948"/>
            <a:ext cx="3323657" cy="636154"/>
          </a:xfrm>
          <a:prstGeom prst="roundRect"/>
          <a:gradFill>
            <a:gsLst>
              <a:gs pos="0">
                <a:schemeClr val="accent2">
                  <a:alpha val="20000"/>
                </a:schemeClr>
              </a:gs>
              <a:gs pos="50000">
                <a:schemeClr val="accent2">
                  <a:alpha val="0"/>
                </a:schemeClr>
              </a:gs>
              <a:gs pos="100000">
                <a:schemeClr val="accent2">
                  <a:alpha val="20000"/>
                </a:schemeClr>
              </a:gs>
            </a:gsLst>
            <a:lin ang="0" scaled="0"/>
          </a:gradFill>
          <a:ln w="9525" cap="rnd" cmpd="sng" algn="ctr">
            <a:gradFill>
              <a:gsLst>
                <a:gs pos="0">
                  <a:schemeClr val="accent2"/>
                </a:gs>
                <a:gs pos="50000">
                  <a:schemeClr val="accent2">
                    <a:alpha val="0"/>
                  </a:schemeClr>
                </a:gs>
                <a:gs pos="100000">
                  <a:schemeClr val="accent2"/>
                </a:gs>
              </a:gsLst>
              <a:lin ang="0" scaled="0"/>
            </a:gradFill>
            <a:prstDash val="solid"/>
            <a:round/>
          </a:ln>
          <a:effectLst/>
        </p:spPr>
        <p:txBody>
          <a:bodyPr anchor="ctr" anchorCtr="0" bIns="0" compatLnSpc="1" forceAA="0" fromWordArt="0" horzOverflow="overflow" lIns="0" numCol="1" rIns="0" rot="0" rtlCol="0" spcCol="0" spcFirstLastPara="0" tIns="0" vert="horz" vertOverflow="overflow" wrap="square">
            <a:noAutofit/>
          </a:bodyPr>
          <a:p>
            <a:pPr algn="ctr" defTabSz="914400" eaLnBrk="1" fontAlgn="auto" hangingPunct="1" indent="0" latinLnBrk="0" lvl="0" marL="0" marR="0" rtl="0">
              <a:lnSpc>
                <a:spcPct val="100000"/>
              </a:lnSpc>
              <a:spcBef>
                <a:spcPts val="0"/>
              </a:spcBef>
              <a:spcAft>
                <a:spcPts val="0"/>
              </a:spcAft>
              <a:buClrTx/>
              <a:buSzTx/>
              <a:buFontTx/>
              <a:buNone/>
            </a:pPr>
            <a:endParaRPr altLang="en-US" baseline="0" b="1" cap="none" dirty="0" sz="2000" i="0" kern="0" kumimoji="0" lang="zh-CN" noProof="0" normalizeH="0" spc="0" strike="noStrike" u="none">
              <a:ln>
                <a:noFill/>
              </a:ln>
              <a:gradFill flip="none" rotWithShape="1">
                <a:gsLst>
                  <a:gs pos="0">
                    <a:srgbClr val="FFFFFF"/>
                  </a:gs>
                  <a:gs pos="100000">
                    <a:srgbClr val="62D0FC"/>
                  </a:gs>
                </a:gsLst>
                <a:lin ang="2700000" scaled="1"/>
              </a:gradFill>
              <a:effectLst>
                <a:outerShdw algn="t" blurRad="177800" dir="5400000" dist="127000" rotWithShape="0">
                  <a:srgbClr val="120028">
                    <a:alpha val="50000"/>
                  </a:srgbClr>
                </a:outerShdw>
              </a:effectLst>
              <a:uLnTx/>
              <a:uFillTx/>
              <a:latin typeface="Arial" charset="0"/>
              <a:ea typeface="微软雅黑" pitchFamily="34" charset="-122"/>
              <a:sym typeface="Arial" charset="0"/>
            </a:endParaRPr>
          </a:p>
        </p:txBody>
      </p:sp>
      <p:sp>
        <p:nvSpPr>
          <p:cNvPr id="1048721" name="文本框 21"/>
          <p:cNvSpPr txBox="1"/>
          <p:nvPr/>
        </p:nvSpPr>
        <p:spPr>
          <a:xfrm>
            <a:off x="6398323" y="1904970"/>
            <a:ext cx="942887" cy="523220"/>
          </a:xfrm>
          <a:prstGeom prst="rect"/>
          <a:noFill/>
        </p:spPr>
        <p:txBody>
          <a:bodyPr rtlCol="0" wrap="none">
            <a:spAutoFit/>
          </a:bodyPr>
          <a:p>
            <a:r>
              <a:rPr altLang="zh-CN" dirty="0" sz="2800" kern="0" lang="en-US">
                <a:solidFill>
                  <a:schemeClr val="bg1"/>
                </a:solidFill>
                <a:latin typeface="Arial" charset="0"/>
                <a:ea typeface="微软雅黑" pitchFamily="34" charset="-122"/>
                <a:sym typeface="Arial" charset="0"/>
              </a:rPr>
              <a:t>After</a:t>
            </a:r>
            <a:endParaRPr altLang="zh-CN" dirty="0" sz="2800" kern="0" lang="zh-CN">
              <a:solidFill>
                <a:schemeClr val="bg1"/>
              </a:solidFill>
              <a:latin typeface="Arial" charset="0"/>
              <a:ea typeface="微软雅黑" pitchFamily="34" charset="-122"/>
              <a:sym typeface="Arial" charset="0"/>
            </a:endParaRPr>
          </a:p>
        </p:txBody>
      </p:sp>
      <p:sp>
        <p:nvSpPr>
          <p:cNvPr id="1048722" name="文本框 22"/>
          <p:cNvSpPr txBox="1"/>
          <p:nvPr/>
        </p:nvSpPr>
        <p:spPr>
          <a:xfrm>
            <a:off x="6391262" y="2749799"/>
            <a:ext cx="3895738" cy="1524007"/>
          </a:xfrm>
          <a:prstGeom prst="rect"/>
          <a:noFill/>
        </p:spPr>
        <p:txBody>
          <a:bodyPr wrap="square">
            <a:spAutoFit/>
          </a:bodyPr>
          <a:p>
            <a:pPr algn="just" indent="-285750" marL="285750">
              <a:lnSpc>
                <a:spcPct val="150000"/>
              </a:lnSpc>
              <a:buFont typeface="Wingdings" charset="2"/>
              <a:buChar char="Ø"/>
            </a:pPr>
            <a:r>
              <a:rPr altLang="en-US" dirty="0" sz="1600" kern="0" lang="zh-CN">
                <a:solidFill>
                  <a:schemeClr val="bg1"/>
                </a:solidFill>
                <a:effectLst/>
                <a:latin typeface="Arial" charset="0"/>
                <a:ea typeface="微软雅黑" pitchFamily="34" charset="-122"/>
                <a:cs typeface="Times New Roman" pitchFamily="18" charset="0"/>
                <a:sym typeface="Arial" charset="0"/>
              </a:rPr>
              <a:t>多人協同，遠端技術支援排查故障，降低設備宕機率</a:t>
            </a:r>
            <a:endParaRPr altLang="en-US" dirty="0" sz="1600" kern="0" lang="zh-CN">
              <a:solidFill>
                <a:schemeClr val="bg1"/>
              </a:solidFill>
              <a:effectLst/>
              <a:latin typeface="Arial" charset="0"/>
              <a:ea typeface="微软雅黑" pitchFamily="34" charset="-122"/>
              <a:cs typeface="Times New Roman" pitchFamily="18" charset="0"/>
              <a:sym typeface="Arial" charset="0"/>
            </a:endParaRPr>
          </a:p>
          <a:p>
            <a:pPr algn="just" indent="-285750" marL="285750">
              <a:lnSpc>
                <a:spcPct val="150000"/>
              </a:lnSpc>
              <a:buFont typeface="Wingdings" charset="2"/>
              <a:buChar char="Ø"/>
            </a:pPr>
            <a:r>
              <a:rPr altLang="en-US" dirty="0" sz="1600" kern="0" lang="zh-CN">
                <a:solidFill>
                  <a:schemeClr val="bg1"/>
                </a:solidFill>
                <a:effectLst/>
                <a:latin typeface="Arial" charset="0"/>
                <a:ea typeface="微软雅黑" pitchFamily="34" charset="-122"/>
                <a:cs typeface="Times New Roman" pitchFamily="18" charset="0"/>
                <a:sym typeface="Arial" charset="0"/>
              </a:rPr>
              <a:t>降低差旅成本，提高效率，保障安全</a:t>
            </a:r>
            <a:endParaRPr altLang="en-US" dirty="0" sz="1600" kern="0" lang="zh-CN">
              <a:solidFill>
                <a:schemeClr val="bg1"/>
              </a:solidFill>
              <a:effectLst/>
              <a:latin typeface="Arial" charset="0"/>
              <a:ea typeface="微软雅黑" pitchFamily="34" charset="-122"/>
              <a:cs typeface="Times New Roman" pitchFamily="18" charset="0"/>
              <a:sym typeface="Arial" charset="0"/>
            </a:endParaRPr>
          </a:p>
          <a:p>
            <a:pPr algn="just" indent="-285750" marL="285750">
              <a:lnSpc>
                <a:spcPct val="150000"/>
              </a:lnSpc>
              <a:buFont typeface="Wingdings" charset="2"/>
              <a:buChar char="Ø"/>
            </a:pPr>
            <a:r>
              <a:rPr altLang="en-US" dirty="0" sz="1600" kern="0" lang="zh-CN">
                <a:solidFill>
                  <a:schemeClr val="bg1"/>
                </a:solidFill>
                <a:effectLst/>
                <a:latin typeface="Arial" charset="0"/>
                <a:ea typeface="微软雅黑" pitchFamily="34" charset="-122"/>
                <a:cs typeface="Times New Roman" pitchFamily="18" charset="0"/>
                <a:sym typeface="Arial" charset="0"/>
              </a:rPr>
              <a:t>降低現場人員高技術門檻</a:t>
            </a:r>
            <a:endParaRPr altLang="en-US" dirty="0" sz="1600" kern="0" lang="zh-CN">
              <a:solidFill>
                <a:schemeClr val="bg1"/>
              </a:solidFill>
              <a:effectLst/>
              <a:latin typeface="Arial" charset="0"/>
              <a:ea typeface="微软雅黑" pitchFamily="34" charset="-122"/>
              <a:cs typeface="Times New Roman" pitchFamily="18" charset="0"/>
              <a:sym typeface="Arial" charset="0"/>
            </a:endParaRPr>
          </a:p>
        </p:txBody>
      </p:sp>
      <p:pic>
        <p:nvPicPr>
          <p:cNvPr id="2097197" name="图形 23"/>
          <p:cNvPicPr>
            <a:picLocks noChangeAspect="1"/>
          </p:cNvPicPr>
          <p:nvPr/>
        </p:nvPicPr>
        <p:blipFill>
          <a:blip xmlns:r="http://schemas.openxmlformats.org/officeDocument/2006/relationships" r:embed="rId3"/>
          <a:srcRect/>
          <a:stretch>
            <a:fillRect/>
          </a:stretch>
        </p:blipFill>
        <p:spPr>
          <a:xfrm>
            <a:off x="7430451" y="1401287"/>
            <a:ext cx="1364002" cy="1364002"/>
          </a:xfrm>
          <a:prstGeom prst="rect"/>
          <a:effectLst/>
        </p:spPr>
      </p:pic>
    </p:spTree>
  </p:cSld>
  <p:clrMapOvr>
    <a:masterClrMapping/>
  </p:clrMapOvr>
  <mc:AlternateContent xmlns:mc="http://schemas.openxmlformats.org/markup-compatibility/2006">
    <mc:Choice xmlns:p14="http://schemas.microsoft.com/office/powerpoint/2010/main" Requires="p14">
      <p:transition xmlns:p14="http://schemas.microsoft.com/office/powerpoint/2010/main" spd="med" p14:dur="700">
        <p:fade/>
      </p:transition>
    </mc:Choice>
    <mc:Fallback>
      <p:transition spd="slow">
        <p:fade/>
      </p:transition>
    </mc:Fallback>
  </mc:AlternateContent>
</p:sld>
</file>

<file path=ppt/theme/theme1.xml><?xml version="1.0" encoding="utf-8"?>
<a:theme xmlns:a="http://schemas.openxmlformats.org/drawingml/2006/main" name="Office 主题​​">
  <a:themeElements>
    <a:clrScheme name="自定义 13">
      <a:dk1>
        <a:sysClr lastClr="000000" val="windowText"/>
      </a:dk1>
      <a:lt1>
        <a:sysClr lastClr="FFFFFF" val="window"/>
      </a:lt1>
      <a:dk2>
        <a:srgbClr val="44546A"/>
      </a:dk2>
      <a:lt2>
        <a:srgbClr val="E7E6E6"/>
      </a:lt2>
      <a:accent1>
        <a:srgbClr val="0017C0"/>
      </a:accent1>
      <a:accent2>
        <a:srgbClr val="1086FC"/>
      </a:accent2>
      <a:accent3>
        <a:srgbClr val="00B0F0"/>
      </a:accent3>
      <a:accent4>
        <a:srgbClr val="7030A0"/>
      </a:accent4>
      <a:accent5>
        <a:srgbClr val="5B9BD5"/>
      </a:accent5>
      <a:accent6>
        <a:srgbClr val="023160"/>
      </a:accent6>
      <a:hlink>
        <a:srgbClr val="0563C1"/>
      </a:hlink>
      <a:folHlink>
        <a:srgbClr val="4A2739"/>
      </a:folHlink>
    </a:clrScheme>
    <a:fontScheme name="元宇宙模板">
      <a:majorFont>
        <a:latin typeface="字体圈欣意冠黑体"/>
        <a:ea typeface="字体圈欣意冠黑体"/>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algn="ctr" blurRad="57150" dir="5400000" dist="19050"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theme>
</file>

<file path=ppt/theme/theme2.xml><?xml version="1.0" encoding="utf-8"?>
<a:theme xmlns:a="http://schemas.openxmlformats.org/drawingml/2006/main" name="Office 主题​​">
  <a:themeElements>
    <a:clrScheme name="Office">
      <a:dk1>
        <a:sysClr lastClr="000000" val="windowText"/>
      </a:dk1>
      <a:lt1>
        <a:sysClr lastClr="FFFFFF" val="window"/>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algn="ctr" blurRad="57150" dir="5400000" dist="19050"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theme>
</file>

<file path=docProps/app.xml><?xml version="1.0" encoding="utf-8"?>
<Properties xmlns="http://schemas.openxmlformats.org/officeDocument/2006/extended-properties">
  <ScaleCrop>0</ScaleCrop>
  <LinksUpToDate>0</LinksUpToDate>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itle>PowerPoint 演示文稿</dc:title>
  <dc:creator>Deguo.Lu</dc:creator>
  <cp:lastModifiedBy>E Z iPhone</cp:lastModifiedBy>
  <dcterms:created xsi:type="dcterms:W3CDTF">1969-12-31T16:00:00Z</dcterms:created>
  <dcterms:modified xsi:type="dcterms:W3CDTF">2022-05-21T03:31:18Z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a721c8e9635646d6850381e8ef1672a6</vt:lpwstr>
  </property>
  <property fmtid="{D5CDD505-2E9C-101B-9397-08002B2CF9AE}" pid="3" name="KSOProductBuildVer">
    <vt:lpwstr>2052-11.19.0</vt:lpwstr>
  </property>
</Properties>
</file>